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53.jpg" ContentType="image/jpeg"/>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62.jpg" ContentType="image/jpeg"/>
  <Override PartName="/ppt/media/image63.jpg" ContentType="image/jpeg"/>
  <Override PartName="/ppt/media/image6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9" r:id="rId1"/>
    <p:sldMasterId id="2147483815" r:id="rId2"/>
    <p:sldMasterId id="2147483803" r:id="rId3"/>
  </p:sldMasterIdLst>
  <p:notesMasterIdLst>
    <p:notesMasterId r:id="rId65"/>
  </p:notesMasterIdLst>
  <p:sldIdLst>
    <p:sldId id="256" r:id="rId4"/>
    <p:sldId id="410" r:id="rId5"/>
    <p:sldId id="3398" r:id="rId6"/>
    <p:sldId id="4065" r:id="rId7"/>
    <p:sldId id="3385" r:id="rId8"/>
    <p:sldId id="4981" r:id="rId9"/>
    <p:sldId id="4761" r:id="rId10"/>
    <p:sldId id="4762" r:id="rId11"/>
    <p:sldId id="4982" r:id="rId12"/>
    <p:sldId id="4983" r:id="rId13"/>
    <p:sldId id="4984" r:id="rId14"/>
    <p:sldId id="4985" r:id="rId15"/>
    <p:sldId id="4986" r:id="rId16"/>
    <p:sldId id="4987" r:id="rId17"/>
    <p:sldId id="4988" r:id="rId18"/>
    <p:sldId id="4989" r:id="rId19"/>
    <p:sldId id="4990" r:id="rId20"/>
    <p:sldId id="4991" r:id="rId21"/>
    <p:sldId id="4996" r:id="rId22"/>
    <p:sldId id="4997" r:id="rId23"/>
    <p:sldId id="4998" r:id="rId24"/>
    <p:sldId id="4999" r:id="rId25"/>
    <p:sldId id="5000" r:id="rId26"/>
    <p:sldId id="5001" r:id="rId27"/>
    <p:sldId id="5002" r:id="rId28"/>
    <p:sldId id="3334" r:id="rId29"/>
    <p:sldId id="5007" r:id="rId30"/>
    <p:sldId id="5013" r:id="rId31"/>
    <p:sldId id="5003" r:id="rId32"/>
    <p:sldId id="5004" r:id="rId33"/>
    <p:sldId id="5011" r:id="rId34"/>
    <p:sldId id="5005" r:id="rId35"/>
    <p:sldId id="5006" r:id="rId36"/>
    <p:sldId id="4351" r:id="rId37"/>
    <p:sldId id="5012" r:id="rId38"/>
    <p:sldId id="5008" r:id="rId39"/>
    <p:sldId id="5009" r:id="rId40"/>
    <p:sldId id="5010" r:id="rId41"/>
    <p:sldId id="4382" r:id="rId42"/>
    <p:sldId id="4066" r:id="rId43"/>
    <p:sldId id="4368" r:id="rId44"/>
    <p:sldId id="5014" r:id="rId45"/>
    <p:sldId id="5015" r:id="rId46"/>
    <p:sldId id="5053" r:id="rId47"/>
    <p:sldId id="5054" r:id="rId48"/>
    <p:sldId id="5016" r:id="rId49"/>
    <p:sldId id="5017" r:id="rId50"/>
    <p:sldId id="5018" r:id="rId51"/>
    <p:sldId id="5019" r:id="rId52"/>
    <p:sldId id="5020" r:id="rId53"/>
    <p:sldId id="5021" r:id="rId54"/>
    <p:sldId id="5022" r:id="rId55"/>
    <p:sldId id="5023" r:id="rId56"/>
    <p:sldId id="5024" r:id="rId57"/>
    <p:sldId id="5025" r:id="rId58"/>
    <p:sldId id="5026" r:id="rId59"/>
    <p:sldId id="477" r:id="rId60"/>
    <p:sldId id="399" r:id="rId61"/>
    <p:sldId id="409" r:id="rId62"/>
    <p:sldId id="481" r:id="rId63"/>
    <p:sldId id="482" r:id="rId64"/>
  </p:sldIdLst>
  <p:sldSz cx="9906000" cy="6858000" type="A4"/>
  <p:notesSz cx="7010400" cy="9296400"/>
  <p:defaultText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P MDG Training Objectives &amp; Agenda" id="{F713ACD1-E552-467B-8F91-B6566C8CEEFC}">
          <p14:sldIdLst>
            <p14:sldId id="256"/>
            <p14:sldId id="410"/>
            <p14:sldId id="3398"/>
            <p14:sldId id="4065"/>
            <p14:sldId id="3385"/>
          </p14:sldIdLst>
        </p14:section>
        <p14:section name="Lesson 1: Overview of Enterprise Information Management" id="{9E19A553-1249-4EEC-8CCD-DF28CF093217}">
          <p14:sldIdLst>
            <p14:sldId id="4981"/>
            <p14:sldId id="4761"/>
            <p14:sldId id="4762"/>
            <p14:sldId id="4982"/>
            <p14:sldId id="4983"/>
            <p14:sldId id="4984"/>
            <p14:sldId id="4985"/>
            <p14:sldId id="4986"/>
            <p14:sldId id="4987"/>
            <p14:sldId id="4988"/>
            <p14:sldId id="4989"/>
            <p14:sldId id="4990"/>
            <p14:sldId id="4991"/>
            <p14:sldId id="4996"/>
            <p14:sldId id="4997"/>
            <p14:sldId id="4998"/>
            <p14:sldId id="4999"/>
            <p14:sldId id="5000"/>
            <p14:sldId id="5001"/>
            <p14:sldId id="5002"/>
          </p14:sldIdLst>
        </p14:section>
        <p14:section name="Lesson 2: Introduction to Master Data Governance" id="{DEE839AB-8535-42DE-B342-5D94AFBCE696}">
          <p14:sldIdLst>
            <p14:sldId id="3334"/>
            <p14:sldId id="5007"/>
            <p14:sldId id="5013"/>
            <p14:sldId id="5003"/>
            <p14:sldId id="5004"/>
            <p14:sldId id="5011"/>
            <p14:sldId id="5005"/>
            <p14:sldId id="5006"/>
            <p14:sldId id="4351"/>
            <p14:sldId id="5012"/>
            <p14:sldId id="5008"/>
            <p14:sldId id="5009"/>
            <p14:sldId id="5010"/>
            <p14:sldId id="4382"/>
          </p14:sldIdLst>
        </p14:section>
        <p14:section name="Lesson 3: MDG Architecture" id="{5D038688-95D7-46C9-B882-6066D8EEE70E}">
          <p14:sldIdLst>
            <p14:sldId id="4066"/>
            <p14:sldId id="4368"/>
            <p14:sldId id="5014"/>
            <p14:sldId id="5015"/>
            <p14:sldId id="5053"/>
            <p14:sldId id="5054"/>
            <p14:sldId id="5016"/>
            <p14:sldId id="5017"/>
            <p14:sldId id="5018"/>
            <p14:sldId id="5019"/>
            <p14:sldId id="5020"/>
            <p14:sldId id="5021"/>
            <p14:sldId id="5022"/>
            <p14:sldId id="5023"/>
            <p14:sldId id="5024"/>
            <p14:sldId id="5025"/>
            <p14:sldId id="5026"/>
            <p14:sldId id="477"/>
            <p14:sldId id="399"/>
            <p14:sldId id="409"/>
            <p14:sldId id="481"/>
            <p14:sldId id="482"/>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A0C8"/>
    <a:srgbClr val="0A7396"/>
    <a:srgbClr val="5F5F5F"/>
    <a:srgbClr val="FFC000"/>
    <a:srgbClr val="485E74"/>
    <a:srgbClr val="FFFFFF"/>
    <a:srgbClr val="F2F2F2"/>
    <a:srgbClr val="5FCBD3"/>
    <a:srgbClr val="E8EFF4"/>
    <a:srgbClr val="2525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83912" autoAdjust="0"/>
  </p:normalViewPr>
  <p:slideViewPr>
    <p:cSldViewPr snapToObjects="1">
      <p:cViewPr varScale="1">
        <p:scale>
          <a:sx n="69" d="100"/>
          <a:sy n="69" d="100"/>
        </p:scale>
        <p:origin x="1378" y="53"/>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142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7-20T13:25:46.239" idx="7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4AFB26B-6F57-9A42-880F-28F1C1709373}" type="datetimeFigureOut">
              <a:rPr lang="en-US" smtClean="0"/>
              <a:pPr/>
              <a:t>4/10/2023</a:t>
            </a:fld>
            <a:endParaRPr lang="en-US" dirty="0"/>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2CADAB3-88C9-5749-BE53-3B007853A9A6}" type="slidenum">
              <a:rPr lang="en-US" smtClean="0"/>
              <a:pPr/>
              <a:t>‹#›</a:t>
            </a:fld>
            <a:endParaRPr lang="en-US" dirty="0"/>
          </a:p>
        </p:txBody>
      </p:sp>
    </p:spTree>
    <p:extLst>
      <p:ext uri="{BB962C8B-B14F-4D97-AF65-F5344CB8AC3E}">
        <p14:creationId xmlns:p14="http://schemas.microsoft.com/office/powerpoint/2010/main" val="1681176148"/>
      </p:ext>
    </p:extLst>
  </p:cSld>
  <p:clrMap bg1="lt1" tx1="dk1" bg2="lt2" tx2="dk2" accent1="accent1" accent2="accent2" accent3="accent3" accent4="accent4" accent5="accent5" accent6="accent6" hlink="hlink" folHlink="folHlink"/>
  <p:notesStyle>
    <a:lvl1pPr marL="0" algn="l" defTabSz="457008" rtl="0" eaLnBrk="1" latinLnBrk="0" hangingPunct="1">
      <a:defRPr sz="1200" kern="1200">
        <a:solidFill>
          <a:schemeClr val="tx1"/>
        </a:solidFill>
        <a:latin typeface="+mn-lt"/>
        <a:ea typeface="+mn-ea"/>
        <a:cs typeface="+mn-cs"/>
      </a:defRPr>
    </a:lvl1pPr>
    <a:lvl2pPr marL="457008" algn="l" defTabSz="457008" rtl="0" eaLnBrk="1" latinLnBrk="0" hangingPunct="1">
      <a:defRPr sz="1200" kern="1200">
        <a:solidFill>
          <a:schemeClr val="tx1"/>
        </a:solidFill>
        <a:latin typeface="+mn-lt"/>
        <a:ea typeface="+mn-ea"/>
        <a:cs typeface="+mn-cs"/>
      </a:defRPr>
    </a:lvl2pPr>
    <a:lvl3pPr marL="914015" algn="l" defTabSz="457008" rtl="0" eaLnBrk="1" latinLnBrk="0" hangingPunct="1">
      <a:defRPr sz="1200" kern="1200">
        <a:solidFill>
          <a:schemeClr val="tx1"/>
        </a:solidFill>
        <a:latin typeface="+mn-lt"/>
        <a:ea typeface="+mn-ea"/>
        <a:cs typeface="+mn-cs"/>
      </a:defRPr>
    </a:lvl3pPr>
    <a:lvl4pPr marL="1371024" algn="l" defTabSz="457008" rtl="0" eaLnBrk="1" latinLnBrk="0" hangingPunct="1">
      <a:defRPr sz="1200" kern="1200">
        <a:solidFill>
          <a:schemeClr val="tx1"/>
        </a:solidFill>
        <a:latin typeface="+mn-lt"/>
        <a:ea typeface="+mn-ea"/>
        <a:cs typeface="+mn-cs"/>
      </a:defRPr>
    </a:lvl4pPr>
    <a:lvl5pPr marL="1828030" algn="l" defTabSz="457008" rtl="0" eaLnBrk="1" latinLnBrk="0" hangingPunct="1">
      <a:defRPr sz="1200" kern="1200">
        <a:solidFill>
          <a:schemeClr val="tx1"/>
        </a:solidFill>
        <a:latin typeface="+mn-lt"/>
        <a:ea typeface="+mn-ea"/>
        <a:cs typeface="+mn-cs"/>
      </a:defRPr>
    </a:lvl5pPr>
    <a:lvl6pPr marL="2285038" algn="l" defTabSz="457008" rtl="0" eaLnBrk="1" latinLnBrk="0" hangingPunct="1">
      <a:defRPr sz="1200" kern="1200">
        <a:solidFill>
          <a:schemeClr val="tx1"/>
        </a:solidFill>
        <a:latin typeface="+mn-lt"/>
        <a:ea typeface="+mn-ea"/>
        <a:cs typeface="+mn-cs"/>
      </a:defRPr>
    </a:lvl6pPr>
    <a:lvl7pPr marL="2742045" algn="l" defTabSz="457008" rtl="0" eaLnBrk="1" latinLnBrk="0" hangingPunct="1">
      <a:defRPr sz="1200" kern="1200">
        <a:solidFill>
          <a:schemeClr val="tx1"/>
        </a:solidFill>
        <a:latin typeface="+mn-lt"/>
        <a:ea typeface="+mn-ea"/>
        <a:cs typeface="+mn-cs"/>
      </a:defRPr>
    </a:lvl7pPr>
    <a:lvl8pPr marL="3199054" algn="l" defTabSz="457008" rtl="0" eaLnBrk="1" latinLnBrk="0" hangingPunct="1">
      <a:defRPr sz="1200" kern="1200">
        <a:solidFill>
          <a:schemeClr val="tx1"/>
        </a:solidFill>
        <a:latin typeface="+mn-lt"/>
        <a:ea typeface="+mn-ea"/>
        <a:cs typeface="+mn-cs"/>
      </a:defRPr>
    </a:lvl8pPr>
    <a:lvl9pPr marL="3656062" algn="l" defTabSz="45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11</a:t>
            </a:fld>
            <a:endParaRPr lang="en-US" dirty="0"/>
          </a:p>
        </p:txBody>
      </p:sp>
    </p:spTree>
    <p:extLst>
      <p:ext uri="{BB962C8B-B14F-4D97-AF65-F5344CB8AC3E}">
        <p14:creationId xmlns:p14="http://schemas.microsoft.com/office/powerpoint/2010/main" val="4188163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12</a:t>
            </a:fld>
            <a:endParaRPr lang="en-US" dirty="0"/>
          </a:p>
        </p:txBody>
      </p:sp>
    </p:spTree>
    <p:extLst>
      <p:ext uri="{BB962C8B-B14F-4D97-AF65-F5344CB8AC3E}">
        <p14:creationId xmlns:p14="http://schemas.microsoft.com/office/powerpoint/2010/main" val="163611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13</a:t>
            </a:fld>
            <a:endParaRPr lang="en-US" dirty="0"/>
          </a:p>
        </p:txBody>
      </p:sp>
    </p:spTree>
    <p:extLst>
      <p:ext uri="{BB962C8B-B14F-4D97-AF65-F5344CB8AC3E}">
        <p14:creationId xmlns:p14="http://schemas.microsoft.com/office/powerpoint/2010/main" val="78334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14</a:t>
            </a:fld>
            <a:endParaRPr lang="en-US" dirty="0"/>
          </a:p>
        </p:txBody>
      </p:sp>
    </p:spTree>
    <p:extLst>
      <p:ext uri="{BB962C8B-B14F-4D97-AF65-F5344CB8AC3E}">
        <p14:creationId xmlns:p14="http://schemas.microsoft.com/office/powerpoint/2010/main" val="134432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15</a:t>
            </a:fld>
            <a:endParaRPr lang="en-US" dirty="0"/>
          </a:p>
        </p:txBody>
      </p:sp>
    </p:spTree>
    <p:extLst>
      <p:ext uri="{BB962C8B-B14F-4D97-AF65-F5344CB8AC3E}">
        <p14:creationId xmlns:p14="http://schemas.microsoft.com/office/powerpoint/2010/main" val="194173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16</a:t>
            </a:fld>
            <a:endParaRPr lang="en-US" dirty="0"/>
          </a:p>
        </p:txBody>
      </p:sp>
    </p:spTree>
    <p:extLst>
      <p:ext uri="{BB962C8B-B14F-4D97-AF65-F5344CB8AC3E}">
        <p14:creationId xmlns:p14="http://schemas.microsoft.com/office/powerpoint/2010/main" val="51256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17</a:t>
            </a:fld>
            <a:endParaRPr lang="en-US" dirty="0"/>
          </a:p>
        </p:txBody>
      </p:sp>
    </p:spTree>
    <p:extLst>
      <p:ext uri="{BB962C8B-B14F-4D97-AF65-F5344CB8AC3E}">
        <p14:creationId xmlns:p14="http://schemas.microsoft.com/office/powerpoint/2010/main" val="226256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18</a:t>
            </a:fld>
            <a:endParaRPr lang="en-US" dirty="0"/>
          </a:p>
        </p:txBody>
      </p:sp>
    </p:spTree>
    <p:extLst>
      <p:ext uri="{BB962C8B-B14F-4D97-AF65-F5344CB8AC3E}">
        <p14:creationId xmlns:p14="http://schemas.microsoft.com/office/powerpoint/2010/main" val="3086191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19</a:t>
            </a:fld>
            <a:endParaRPr lang="en-US" dirty="0"/>
          </a:p>
        </p:txBody>
      </p:sp>
    </p:spTree>
    <p:extLst>
      <p:ext uri="{BB962C8B-B14F-4D97-AF65-F5344CB8AC3E}">
        <p14:creationId xmlns:p14="http://schemas.microsoft.com/office/powerpoint/2010/main" val="3463898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20</a:t>
            </a:fld>
            <a:endParaRPr lang="en-US" dirty="0"/>
          </a:p>
        </p:txBody>
      </p:sp>
    </p:spTree>
    <p:extLst>
      <p:ext uri="{BB962C8B-B14F-4D97-AF65-F5344CB8AC3E}">
        <p14:creationId xmlns:p14="http://schemas.microsoft.com/office/powerpoint/2010/main" val="260205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21</a:t>
            </a:fld>
            <a:endParaRPr lang="en-US" dirty="0"/>
          </a:p>
        </p:txBody>
      </p:sp>
    </p:spTree>
    <p:extLst>
      <p:ext uri="{BB962C8B-B14F-4D97-AF65-F5344CB8AC3E}">
        <p14:creationId xmlns:p14="http://schemas.microsoft.com/office/powerpoint/2010/main" val="74510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22</a:t>
            </a:fld>
            <a:endParaRPr lang="en-US" dirty="0"/>
          </a:p>
        </p:txBody>
      </p:sp>
    </p:spTree>
    <p:extLst>
      <p:ext uri="{BB962C8B-B14F-4D97-AF65-F5344CB8AC3E}">
        <p14:creationId xmlns:p14="http://schemas.microsoft.com/office/powerpoint/2010/main" val="813048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23</a:t>
            </a:fld>
            <a:endParaRPr lang="en-US" dirty="0"/>
          </a:p>
        </p:txBody>
      </p:sp>
    </p:spTree>
    <p:extLst>
      <p:ext uri="{BB962C8B-B14F-4D97-AF65-F5344CB8AC3E}">
        <p14:creationId xmlns:p14="http://schemas.microsoft.com/office/powerpoint/2010/main" val="100890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24</a:t>
            </a:fld>
            <a:endParaRPr lang="en-US" dirty="0"/>
          </a:p>
        </p:txBody>
      </p:sp>
    </p:spTree>
    <p:extLst>
      <p:ext uri="{BB962C8B-B14F-4D97-AF65-F5344CB8AC3E}">
        <p14:creationId xmlns:p14="http://schemas.microsoft.com/office/powerpoint/2010/main" val="2439984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25</a:t>
            </a:fld>
            <a:endParaRPr lang="en-US" dirty="0"/>
          </a:p>
        </p:txBody>
      </p:sp>
    </p:spTree>
    <p:extLst>
      <p:ext uri="{BB962C8B-B14F-4D97-AF65-F5344CB8AC3E}">
        <p14:creationId xmlns:p14="http://schemas.microsoft.com/office/powerpoint/2010/main" val="1901231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27</a:t>
            </a:fld>
            <a:endParaRPr lang="en-US" dirty="0"/>
          </a:p>
        </p:txBody>
      </p:sp>
    </p:spTree>
    <p:extLst>
      <p:ext uri="{BB962C8B-B14F-4D97-AF65-F5344CB8AC3E}">
        <p14:creationId xmlns:p14="http://schemas.microsoft.com/office/powerpoint/2010/main" val="1695993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28</a:t>
            </a:fld>
            <a:endParaRPr lang="en-US" dirty="0"/>
          </a:p>
        </p:txBody>
      </p:sp>
    </p:spTree>
    <p:extLst>
      <p:ext uri="{BB962C8B-B14F-4D97-AF65-F5344CB8AC3E}">
        <p14:creationId xmlns:p14="http://schemas.microsoft.com/office/powerpoint/2010/main" val="368543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29</a:t>
            </a:fld>
            <a:endParaRPr lang="en-US" dirty="0"/>
          </a:p>
        </p:txBody>
      </p:sp>
    </p:spTree>
    <p:extLst>
      <p:ext uri="{BB962C8B-B14F-4D97-AF65-F5344CB8AC3E}">
        <p14:creationId xmlns:p14="http://schemas.microsoft.com/office/powerpoint/2010/main" val="2424073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30</a:t>
            </a:fld>
            <a:endParaRPr lang="en-US" dirty="0"/>
          </a:p>
        </p:txBody>
      </p:sp>
    </p:spTree>
    <p:extLst>
      <p:ext uri="{BB962C8B-B14F-4D97-AF65-F5344CB8AC3E}">
        <p14:creationId xmlns:p14="http://schemas.microsoft.com/office/powerpoint/2010/main" val="348080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31</a:t>
            </a:fld>
            <a:endParaRPr lang="en-US" dirty="0"/>
          </a:p>
        </p:txBody>
      </p:sp>
    </p:spTree>
    <p:extLst>
      <p:ext uri="{BB962C8B-B14F-4D97-AF65-F5344CB8AC3E}">
        <p14:creationId xmlns:p14="http://schemas.microsoft.com/office/powerpoint/2010/main" val="309570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a:t>
            </a:fld>
            <a:endParaRPr lang="en-US" dirty="0"/>
          </a:p>
        </p:txBody>
      </p:sp>
    </p:spTree>
    <p:extLst>
      <p:ext uri="{BB962C8B-B14F-4D97-AF65-F5344CB8AC3E}">
        <p14:creationId xmlns:p14="http://schemas.microsoft.com/office/powerpoint/2010/main" val="2762738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32</a:t>
            </a:fld>
            <a:endParaRPr lang="en-US" dirty="0"/>
          </a:p>
        </p:txBody>
      </p:sp>
    </p:spTree>
    <p:extLst>
      <p:ext uri="{BB962C8B-B14F-4D97-AF65-F5344CB8AC3E}">
        <p14:creationId xmlns:p14="http://schemas.microsoft.com/office/powerpoint/2010/main" val="2638243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33</a:t>
            </a:fld>
            <a:endParaRPr lang="en-US" dirty="0"/>
          </a:p>
        </p:txBody>
      </p:sp>
    </p:spTree>
    <p:extLst>
      <p:ext uri="{BB962C8B-B14F-4D97-AF65-F5344CB8AC3E}">
        <p14:creationId xmlns:p14="http://schemas.microsoft.com/office/powerpoint/2010/main" val="3237242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34</a:t>
            </a:fld>
            <a:endParaRPr lang="en-US" dirty="0"/>
          </a:p>
        </p:txBody>
      </p:sp>
    </p:spTree>
    <p:extLst>
      <p:ext uri="{BB962C8B-B14F-4D97-AF65-F5344CB8AC3E}">
        <p14:creationId xmlns:p14="http://schemas.microsoft.com/office/powerpoint/2010/main" val="2279392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35</a:t>
            </a:fld>
            <a:endParaRPr lang="en-US" dirty="0"/>
          </a:p>
        </p:txBody>
      </p:sp>
    </p:spTree>
    <p:extLst>
      <p:ext uri="{BB962C8B-B14F-4D97-AF65-F5344CB8AC3E}">
        <p14:creationId xmlns:p14="http://schemas.microsoft.com/office/powerpoint/2010/main" val="1609042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36</a:t>
            </a:fld>
            <a:endParaRPr lang="en-US" dirty="0"/>
          </a:p>
        </p:txBody>
      </p:sp>
    </p:spTree>
    <p:extLst>
      <p:ext uri="{BB962C8B-B14F-4D97-AF65-F5344CB8AC3E}">
        <p14:creationId xmlns:p14="http://schemas.microsoft.com/office/powerpoint/2010/main" val="1977104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37</a:t>
            </a:fld>
            <a:endParaRPr lang="en-US" dirty="0"/>
          </a:p>
        </p:txBody>
      </p:sp>
    </p:spTree>
    <p:extLst>
      <p:ext uri="{BB962C8B-B14F-4D97-AF65-F5344CB8AC3E}">
        <p14:creationId xmlns:p14="http://schemas.microsoft.com/office/powerpoint/2010/main" val="3913447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38</a:t>
            </a:fld>
            <a:endParaRPr lang="en-US" dirty="0"/>
          </a:p>
        </p:txBody>
      </p:sp>
    </p:spTree>
    <p:extLst>
      <p:ext uri="{BB962C8B-B14F-4D97-AF65-F5344CB8AC3E}">
        <p14:creationId xmlns:p14="http://schemas.microsoft.com/office/powerpoint/2010/main" val="3013810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39</a:t>
            </a:fld>
            <a:endParaRPr lang="en-US" dirty="0"/>
          </a:p>
        </p:txBody>
      </p:sp>
    </p:spTree>
    <p:extLst>
      <p:ext uri="{BB962C8B-B14F-4D97-AF65-F5344CB8AC3E}">
        <p14:creationId xmlns:p14="http://schemas.microsoft.com/office/powerpoint/2010/main" val="3911012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41</a:t>
            </a:fld>
            <a:endParaRPr lang="en-US" dirty="0"/>
          </a:p>
        </p:txBody>
      </p:sp>
    </p:spTree>
    <p:extLst>
      <p:ext uri="{BB962C8B-B14F-4D97-AF65-F5344CB8AC3E}">
        <p14:creationId xmlns:p14="http://schemas.microsoft.com/office/powerpoint/2010/main" val="2503781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42</a:t>
            </a:fld>
            <a:endParaRPr lang="en-US" dirty="0"/>
          </a:p>
        </p:txBody>
      </p:sp>
    </p:spTree>
    <p:extLst>
      <p:ext uri="{BB962C8B-B14F-4D97-AF65-F5344CB8AC3E}">
        <p14:creationId xmlns:p14="http://schemas.microsoft.com/office/powerpoint/2010/main" val="326081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a:t>
            </a:fld>
            <a:endParaRPr lang="en-US" dirty="0"/>
          </a:p>
        </p:txBody>
      </p:sp>
    </p:spTree>
    <p:extLst>
      <p:ext uri="{BB962C8B-B14F-4D97-AF65-F5344CB8AC3E}">
        <p14:creationId xmlns:p14="http://schemas.microsoft.com/office/powerpoint/2010/main" val="3441541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43</a:t>
            </a:fld>
            <a:endParaRPr lang="en-US" dirty="0"/>
          </a:p>
        </p:txBody>
      </p:sp>
    </p:spTree>
    <p:extLst>
      <p:ext uri="{BB962C8B-B14F-4D97-AF65-F5344CB8AC3E}">
        <p14:creationId xmlns:p14="http://schemas.microsoft.com/office/powerpoint/2010/main" val="4125130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44</a:t>
            </a:fld>
            <a:endParaRPr lang="en-US" dirty="0"/>
          </a:p>
        </p:txBody>
      </p:sp>
    </p:spTree>
    <p:extLst>
      <p:ext uri="{BB962C8B-B14F-4D97-AF65-F5344CB8AC3E}">
        <p14:creationId xmlns:p14="http://schemas.microsoft.com/office/powerpoint/2010/main" val="1035513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45</a:t>
            </a:fld>
            <a:endParaRPr lang="en-US" dirty="0"/>
          </a:p>
        </p:txBody>
      </p:sp>
    </p:spTree>
    <p:extLst>
      <p:ext uri="{BB962C8B-B14F-4D97-AF65-F5344CB8AC3E}">
        <p14:creationId xmlns:p14="http://schemas.microsoft.com/office/powerpoint/2010/main" val="2631476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46</a:t>
            </a:fld>
            <a:endParaRPr lang="en-US" dirty="0"/>
          </a:p>
        </p:txBody>
      </p:sp>
    </p:spTree>
    <p:extLst>
      <p:ext uri="{BB962C8B-B14F-4D97-AF65-F5344CB8AC3E}">
        <p14:creationId xmlns:p14="http://schemas.microsoft.com/office/powerpoint/2010/main" val="1301479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47</a:t>
            </a:fld>
            <a:endParaRPr lang="en-US" dirty="0"/>
          </a:p>
        </p:txBody>
      </p:sp>
    </p:spTree>
    <p:extLst>
      <p:ext uri="{BB962C8B-B14F-4D97-AF65-F5344CB8AC3E}">
        <p14:creationId xmlns:p14="http://schemas.microsoft.com/office/powerpoint/2010/main" val="2063252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48</a:t>
            </a:fld>
            <a:endParaRPr lang="en-US" dirty="0"/>
          </a:p>
        </p:txBody>
      </p:sp>
    </p:spTree>
    <p:extLst>
      <p:ext uri="{BB962C8B-B14F-4D97-AF65-F5344CB8AC3E}">
        <p14:creationId xmlns:p14="http://schemas.microsoft.com/office/powerpoint/2010/main" val="2664358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49</a:t>
            </a:fld>
            <a:endParaRPr lang="en-US" dirty="0"/>
          </a:p>
        </p:txBody>
      </p:sp>
    </p:spTree>
    <p:extLst>
      <p:ext uri="{BB962C8B-B14F-4D97-AF65-F5344CB8AC3E}">
        <p14:creationId xmlns:p14="http://schemas.microsoft.com/office/powerpoint/2010/main" val="3077392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50</a:t>
            </a:fld>
            <a:endParaRPr lang="en-US" dirty="0"/>
          </a:p>
        </p:txBody>
      </p:sp>
    </p:spTree>
    <p:extLst>
      <p:ext uri="{BB962C8B-B14F-4D97-AF65-F5344CB8AC3E}">
        <p14:creationId xmlns:p14="http://schemas.microsoft.com/office/powerpoint/2010/main" val="2928180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51</a:t>
            </a:fld>
            <a:endParaRPr lang="en-US" dirty="0"/>
          </a:p>
        </p:txBody>
      </p:sp>
    </p:spTree>
    <p:extLst>
      <p:ext uri="{BB962C8B-B14F-4D97-AF65-F5344CB8AC3E}">
        <p14:creationId xmlns:p14="http://schemas.microsoft.com/office/powerpoint/2010/main" val="3619931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52</a:t>
            </a:fld>
            <a:endParaRPr lang="en-US" dirty="0"/>
          </a:p>
        </p:txBody>
      </p:sp>
    </p:spTree>
    <p:extLst>
      <p:ext uri="{BB962C8B-B14F-4D97-AF65-F5344CB8AC3E}">
        <p14:creationId xmlns:p14="http://schemas.microsoft.com/office/powerpoint/2010/main" val="81285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a:t>
            </a:fld>
            <a:endParaRPr lang="en-US" dirty="0"/>
          </a:p>
        </p:txBody>
      </p:sp>
    </p:spTree>
    <p:extLst>
      <p:ext uri="{BB962C8B-B14F-4D97-AF65-F5344CB8AC3E}">
        <p14:creationId xmlns:p14="http://schemas.microsoft.com/office/powerpoint/2010/main" val="99783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53</a:t>
            </a:fld>
            <a:endParaRPr lang="en-US" dirty="0"/>
          </a:p>
        </p:txBody>
      </p:sp>
    </p:spTree>
    <p:extLst>
      <p:ext uri="{BB962C8B-B14F-4D97-AF65-F5344CB8AC3E}">
        <p14:creationId xmlns:p14="http://schemas.microsoft.com/office/powerpoint/2010/main" val="2672417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54</a:t>
            </a:fld>
            <a:endParaRPr lang="en-US" dirty="0"/>
          </a:p>
        </p:txBody>
      </p:sp>
    </p:spTree>
    <p:extLst>
      <p:ext uri="{BB962C8B-B14F-4D97-AF65-F5344CB8AC3E}">
        <p14:creationId xmlns:p14="http://schemas.microsoft.com/office/powerpoint/2010/main" val="2487957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55</a:t>
            </a:fld>
            <a:endParaRPr lang="en-US" dirty="0"/>
          </a:p>
        </p:txBody>
      </p:sp>
    </p:spTree>
    <p:extLst>
      <p:ext uri="{BB962C8B-B14F-4D97-AF65-F5344CB8AC3E}">
        <p14:creationId xmlns:p14="http://schemas.microsoft.com/office/powerpoint/2010/main" val="963184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56</a:t>
            </a:fld>
            <a:endParaRPr lang="en-US" dirty="0"/>
          </a:p>
        </p:txBody>
      </p:sp>
    </p:spTree>
    <p:extLst>
      <p:ext uri="{BB962C8B-B14F-4D97-AF65-F5344CB8AC3E}">
        <p14:creationId xmlns:p14="http://schemas.microsoft.com/office/powerpoint/2010/main" val="471556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7</a:t>
            </a:fld>
            <a:endParaRPr lang="en-US" dirty="0"/>
          </a:p>
        </p:txBody>
      </p:sp>
    </p:spTree>
    <p:extLst>
      <p:ext uri="{BB962C8B-B14F-4D97-AF65-F5344CB8AC3E}">
        <p14:creationId xmlns:p14="http://schemas.microsoft.com/office/powerpoint/2010/main" val="3004172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8</a:t>
            </a:fld>
            <a:endParaRPr lang="en-US" dirty="0"/>
          </a:p>
        </p:txBody>
      </p:sp>
    </p:spTree>
    <p:extLst>
      <p:ext uri="{BB962C8B-B14F-4D97-AF65-F5344CB8AC3E}">
        <p14:creationId xmlns:p14="http://schemas.microsoft.com/office/powerpoint/2010/main" val="304994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9</a:t>
            </a:fld>
            <a:endParaRPr lang="en-US" dirty="0"/>
          </a:p>
        </p:txBody>
      </p:sp>
    </p:spTree>
    <p:extLst>
      <p:ext uri="{BB962C8B-B14F-4D97-AF65-F5344CB8AC3E}">
        <p14:creationId xmlns:p14="http://schemas.microsoft.com/office/powerpoint/2010/main" val="363909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CADAB3-88C9-5749-BE53-3B007853A9A6}" type="slidenum">
              <a:rPr lang="en-US" smtClean="0"/>
              <a:pPr/>
              <a:t>10</a:t>
            </a:fld>
            <a:endParaRPr lang="en-US" dirty="0"/>
          </a:p>
        </p:txBody>
      </p:sp>
    </p:spTree>
    <p:extLst>
      <p:ext uri="{BB962C8B-B14F-4D97-AF65-F5344CB8AC3E}">
        <p14:creationId xmlns:p14="http://schemas.microsoft.com/office/powerpoint/2010/main" val="214641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a:prstGeom prst="rect">
            <a:avLst/>
          </a:prstGeom>
        </p:spPr>
        <p:txBody>
          <a:bodyPr vert="horz" lIns="91401" tIns="45701" rIns="91401" bIns="45701"/>
          <a:lstStyle/>
          <a:p>
            <a:r>
              <a:rPr lang="en-US"/>
              <a:t>Click to edit Master title style</a:t>
            </a:r>
          </a:p>
        </p:txBody>
      </p:sp>
      <p:sp>
        <p:nvSpPr>
          <p:cNvPr id="3" name="Subtitle 2"/>
          <p:cNvSpPr>
            <a:spLocks noGrp="1"/>
          </p:cNvSpPr>
          <p:nvPr>
            <p:ph type="subTitle" idx="1"/>
          </p:nvPr>
        </p:nvSpPr>
        <p:spPr>
          <a:xfrm>
            <a:off x="1485900" y="3886200"/>
            <a:ext cx="6934200" cy="1752600"/>
          </a:xfrm>
          <a:prstGeom prst="rect">
            <a:avLst/>
          </a:prstGeom>
        </p:spPr>
        <p:txBody>
          <a:bodyPr vert="horz" lIns="91401" tIns="45701" rIns="91401" bIns="45701"/>
          <a:lstStyle>
            <a:lvl1pPr marL="0" indent="0" algn="ctr">
              <a:buNone/>
              <a:defRPr>
                <a:solidFill>
                  <a:schemeClr val="tx1">
                    <a:tint val="75000"/>
                  </a:schemeClr>
                </a:solidFill>
              </a:defRPr>
            </a:lvl1pPr>
            <a:lvl2pPr marL="457008" indent="0" algn="ctr">
              <a:buNone/>
              <a:defRPr>
                <a:solidFill>
                  <a:schemeClr val="tx1">
                    <a:tint val="75000"/>
                  </a:schemeClr>
                </a:solidFill>
              </a:defRPr>
            </a:lvl2pPr>
            <a:lvl3pPr marL="914015" indent="0" algn="ctr">
              <a:buNone/>
              <a:defRPr>
                <a:solidFill>
                  <a:schemeClr val="tx1">
                    <a:tint val="75000"/>
                  </a:schemeClr>
                </a:solidFill>
              </a:defRPr>
            </a:lvl3pPr>
            <a:lvl4pPr marL="1371024" indent="0" algn="ctr">
              <a:buNone/>
              <a:defRPr>
                <a:solidFill>
                  <a:schemeClr val="tx1">
                    <a:tint val="75000"/>
                  </a:schemeClr>
                </a:solidFill>
              </a:defRPr>
            </a:lvl4pPr>
            <a:lvl5pPr marL="1828030" indent="0" algn="ctr">
              <a:buNone/>
              <a:defRPr>
                <a:solidFill>
                  <a:schemeClr val="tx1">
                    <a:tint val="75000"/>
                  </a:schemeClr>
                </a:solidFill>
              </a:defRPr>
            </a:lvl5pPr>
            <a:lvl6pPr marL="2285038" indent="0" algn="ctr">
              <a:buNone/>
              <a:defRPr>
                <a:solidFill>
                  <a:schemeClr val="tx1">
                    <a:tint val="75000"/>
                  </a:schemeClr>
                </a:solidFill>
              </a:defRPr>
            </a:lvl6pPr>
            <a:lvl7pPr marL="2742045" indent="0" algn="ctr">
              <a:buNone/>
              <a:defRPr>
                <a:solidFill>
                  <a:schemeClr val="tx1">
                    <a:tint val="75000"/>
                  </a:schemeClr>
                </a:solidFill>
              </a:defRPr>
            </a:lvl7pPr>
            <a:lvl8pPr marL="3199054" indent="0" algn="ctr">
              <a:buNone/>
              <a:defRPr>
                <a:solidFill>
                  <a:schemeClr val="tx1">
                    <a:tint val="75000"/>
                  </a:schemeClr>
                </a:solidFill>
              </a:defRPr>
            </a:lvl8pPr>
            <a:lvl9pPr marL="36560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0554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1600204"/>
            <a:ext cx="8915400" cy="4525963"/>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1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a:prstGeom prst="rect">
            <a:avLst/>
          </a:prstGeom>
        </p:spPr>
        <p:txBody>
          <a:bodyPr vert="eaVert" lIns="91401" tIns="45701" rIns="91401" bIns="45701"/>
          <a:lstStyle/>
          <a:p>
            <a:r>
              <a:rPr lang="en-US"/>
              <a:t>Click to edit Master title style</a:t>
            </a:r>
          </a:p>
        </p:txBody>
      </p:sp>
      <p:sp>
        <p:nvSpPr>
          <p:cNvPr id="3" name="Vertical Text Placeholder 2"/>
          <p:cNvSpPr>
            <a:spLocks noGrp="1"/>
          </p:cNvSpPr>
          <p:nvPr>
            <p:ph type="body" orient="vert" idx="1"/>
          </p:nvPr>
        </p:nvSpPr>
        <p:spPr>
          <a:xfrm>
            <a:off x="495300" y="274642"/>
            <a:ext cx="6521450" cy="5851525"/>
          </a:xfrm>
          <a:prstGeom prst="rect">
            <a:avLst/>
          </a:prstGeom>
        </p:spPr>
        <p:txBody>
          <a:bodyPr vert="eaVert" lIns="91401" tIns="45701" rIns="91401" bIns="457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1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94482" y="385173"/>
            <a:ext cx="7781931" cy="542925"/>
          </a:xfrm>
          <a:prstGeom prst="rect">
            <a:avLst/>
          </a:prstGeom>
        </p:spPr>
        <p:txBody>
          <a:bodyPr lIns="0" tIns="0" rIns="0" bIns="0" anchor="b" anchorCtr="0"/>
          <a:lstStyle>
            <a:lvl1pPr algn="l">
              <a:defRPr sz="1800" b="1">
                <a:effectLst/>
                <a:latin typeface="Arial" panose="020B0604020202020204" pitchFamily="34" charset="0"/>
                <a:cs typeface="Arial" panose="020B0604020202020204" pitchFamily="34" charset="0"/>
              </a:defRPr>
            </a:lvl1pPr>
          </a:lstStyle>
          <a:p>
            <a:r>
              <a:rPr lang="en-US" noProof="0" dirty="0"/>
              <a:t>Click to edit</a:t>
            </a:r>
          </a:p>
        </p:txBody>
      </p:sp>
      <p:sp>
        <p:nvSpPr>
          <p:cNvPr id="7" name="Segnaposto testo 6"/>
          <p:cNvSpPr>
            <a:spLocks noGrp="1"/>
          </p:cNvSpPr>
          <p:nvPr>
            <p:ph type="body" sz="quarter" idx="11" hasCustomPrompt="1"/>
          </p:nvPr>
        </p:nvSpPr>
        <p:spPr>
          <a:xfrm>
            <a:off x="113569" y="1252729"/>
            <a:ext cx="9620220" cy="1980918"/>
          </a:xfrm>
          <a:prstGeom prst="rect">
            <a:avLst/>
          </a:prstGeom>
        </p:spPr>
        <p:txBody>
          <a:bodyPr lIns="36000" tIns="36000" rIns="36000" bIns="36000">
            <a:spAutoFit/>
          </a:bodyPr>
          <a:lstStyle>
            <a:lvl1pPr>
              <a:spcBef>
                <a:spcPts val="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spcBef>
                <a:spcPts val="0"/>
              </a:spcBef>
              <a:defRPr>
                <a:latin typeface="Arial" panose="020B0604020202020204" pitchFamily="34" charset="0"/>
                <a:cs typeface="Arial" panose="020B0604020202020204" pitchFamily="34" charset="0"/>
              </a:defRPr>
            </a:lvl3pPr>
            <a:lvl4pPr>
              <a:spcBef>
                <a:spcPts val="0"/>
              </a:spcBef>
              <a:defRPr>
                <a:latin typeface="Arial" panose="020B0604020202020204" pitchFamily="34" charset="0"/>
                <a:cs typeface="Arial" panose="020B0604020202020204" pitchFamily="34" charset="0"/>
              </a:defRPr>
            </a:lvl4pPr>
            <a:lvl5pPr>
              <a:spcBef>
                <a:spcPts val="0"/>
              </a:spcBef>
              <a:defRPr>
                <a:latin typeface="Arial" panose="020B0604020202020204" pitchFamily="34" charset="0"/>
                <a:cs typeface="Arial" panose="020B0604020202020204" pitchFamily="34" charset="0"/>
              </a:defRPr>
            </a:lvl5pPr>
          </a:lstStyle>
          <a:p>
            <a:pPr lvl="0"/>
            <a:r>
              <a:rPr lang="en-US" dirty="0">
                <a:effectLst/>
              </a:rPr>
              <a:t>Click to edit</a:t>
            </a:r>
          </a:p>
          <a:p>
            <a:pPr lvl="1"/>
            <a:r>
              <a:rPr lang="en-US" noProof="0" dirty="0"/>
              <a:t>Second </a:t>
            </a:r>
            <a:r>
              <a:rPr lang="en-US" dirty="0"/>
              <a:t>subsection</a:t>
            </a:r>
            <a:endParaRPr lang="en-US" noProof="0" dirty="0"/>
          </a:p>
          <a:p>
            <a:pPr lvl="2"/>
            <a:r>
              <a:rPr lang="en-US" noProof="0" dirty="0"/>
              <a:t>Third </a:t>
            </a:r>
            <a:r>
              <a:rPr lang="en-US" dirty="0"/>
              <a:t>subsection</a:t>
            </a:r>
            <a:endParaRPr lang="en-US" noProof="0" dirty="0"/>
          </a:p>
          <a:p>
            <a:pPr lvl="3"/>
            <a:r>
              <a:rPr lang="en-US" noProof="0" dirty="0"/>
              <a:t>Fourth </a:t>
            </a:r>
            <a:r>
              <a:rPr lang="en-US" dirty="0"/>
              <a:t>subsection</a:t>
            </a:r>
            <a:endParaRPr lang="en-US" noProof="0" dirty="0"/>
          </a:p>
          <a:p>
            <a:pPr lvl="4"/>
            <a:r>
              <a:rPr lang="en-US" noProof="0" dirty="0"/>
              <a:t>Fifth </a:t>
            </a:r>
            <a:r>
              <a:rPr lang="en-US" dirty="0"/>
              <a:t>subsection</a:t>
            </a:r>
            <a:endParaRPr lang="en-US" noProof="0" dirty="0"/>
          </a:p>
        </p:txBody>
      </p:sp>
      <p:cxnSp>
        <p:nvCxnSpPr>
          <p:cNvPr id="6" name="Connettore 1 12"/>
          <p:cNvCxnSpPr/>
          <p:nvPr userDrawn="1"/>
        </p:nvCxnSpPr>
        <p:spPr>
          <a:xfrm flipV="1">
            <a:off x="100515" y="947720"/>
            <a:ext cx="9644130" cy="15"/>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8" name="Segnaposto numero diapositiva 2"/>
          <p:cNvSpPr txBox="1">
            <a:spLocks/>
          </p:cNvSpPr>
          <p:nvPr userDrawn="1"/>
        </p:nvSpPr>
        <p:spPr>
          <a:xfrm>
            <a:off x="8849392" y="6702416"/>
            <a:ext cx="895253" cy="92333"/>
          </a:xfrm>
          <a:prstGeom prst="rect">
            <a:avLst/>
          </a:prstGeom>
        </p:spPr>
        <p:txBody>
          <a:bodyPr vert="horz" wrap="square" lIns="0" tIns="0" rIns="0" bIns="0" rtlCol="0" anchor="ctr">
            <a:spAutoFit/>
          </a:bodyPr>
          <a:lstStyle>
            <a:lvl1pPr>
              <a:defRPr>
                <a:solidFill>
                  <a:schemeClr val="bg1"/>
                </a:solidFill>
              </a:defRPr>
            </a:lvl1pPr>
          </a:lstStyle>
          <a:p>
            <a:pPr algn="r">
              <a:defRPr/>
            </a:pPr>
            <a:fld id="{088325C7-81AD-4B3E-9316-373F3677C59D}" type="slidenum">
              <a:rPr lang="en-US" sz="600" smtClean="0">
                <a:solidFill>
                  <a:schemeClr val="tx1"/>
                </a:solidFill>
              </a:rPr>
              <a:pPr algn="r">
                <a:defRPr/>
              </a:pPr>
              <a:t>‹#›</a:t>
            </a:fld>
            <a:endParaRPr lang="en-US" sz="600" dirty="0">
              <a:solidFill>
                <a:schemeClr val="tx1"/>
              </a:solidFill>
            </a:endParaRPr>
          </a:p>
        </p:txBody>
      </p:sp>
      <p:cxnSp>
        <p:nvCxnSpPr>
          <p:cNvPr id="9" name="Connettore 1 14"/>
          <p:cNvCxnSpPr/>
          <p:nvPr userDrawn="1"/>
        </p:nvCxnSpPr>
        <p:spPr>
          <a:xfrm>
            <a:off x="278606" y="6660356"/>
            <a:ext cx="9466039" cy="0"/>
          </a:xfrm>
          <a:prstGeom prst="line">
            <a:avLst/>
          </a:prstGeom>
          <a:ln w="6350" cap="rnd">
            <a:solidFill>
              <a:schemeClr val="accent5">
                <a:lumMod val="50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4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96160" y="1162050"/>
            <a:ext cx="940984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823423" y="6562940"/>
            <a:ext cx="5811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88320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1" y="257313"/>
            <a:ext cx="9237259" cy="580889"/>
          </a:xfrm>
          <a:prstGeom prst="rect">
            <a:avLst/>
          </a:prstGeom>
        </p:spPr>
        <p:txBody>
          <a:bodyPr vert="horz" lIns="91401" tIns="45701" rIns="91401" bIns="45701"/>
          <a:lstStyle>
            <a:lvl1pPr algn="l">
              <a:defRPr sz="1463"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5"/>
          <p:cNvSpPr txBox="1">
            <a:spLocks/>
          </p:cNvSpPr>
          <p:nvPr userDrawn="1"/>
        </p:nvSpPr>
        <p:spPr>
          <a:xfrm>
            <a:off x="7518400" y="6543677"/>
            <a:ext cx="2311400" cy="365125"/>
          </a:xfrm>
          <a:prstGeom prst="rect">
            <a:avLst/>
          </a:prstGeom>
        </p:spPr>
        <p:txBody>
          <a:bodyPr vert="horz" lIns="74263" tIns="37132" rIns="74263" bIns="3713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637">
              <a:defRPr/>
            </a:pPr>
            <a:fld id="{004E86E7-5AEA-4252-8A72-145CFAF8147D}" type="slidenum">
              <a:rPr lang="en-US" sz="650" b="1">
                <a:solidFill>
                  <a:sysClr val="windowText" lastClr="000000">
                    <a:tint val="75000"/>
                  </a:sysClr>
                </a:solidFill>
                <a:latin typeface="Arial" panose="020B0604020202020204" pitchFamily="34" charset="0"/>
                <a:cs typeface="Arial" panose="020B0604020202020204" pitchFamily="34" charset="0"/>
              </a:rPr>
              <a:pPr defTabSz="742637">
                <a:defRPr/>
              </a:pPr>
              <a:t>‹#›</a:t>
            </a:fld>
            <a:endParaRPr lang="en-US" sz="65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71780" y="6651229"/>
            <a:ext cx="9246076" cy="182957"/>
          </a:xfrm>
          <a:prstGeom prst="rect">
            <a:avLst/>
          </a:prstGeom>
        </p:spPr>
        <p:txBody>
          <a:bodyPr vert="horz" lIns="74263" tIns="37132" rIns="74263" bIns="37132"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742637" rtl="0">
              <a:defRPr/>
            </a:pPr>
            <a:r>
              <a:rPr lang="en-US" sz="650" b="0" baseline="0" dirty="0">
                <a:solidFill>
                  <a:sysClr val="windowText" lastClr="000000">
                    <a:tint val="75000"/>
                  </a:sysClr>
                </a:solidFill>
                <a:latin typeface="Arial" panose="020B0604020202020204" pitchFamily="34" charset="0"/>
                <a:cs typeface="Arial" panose="020B0604020202020204" pitchFamily="34" charset="0"/>
              </a:rPr>
              <a:t>l </a:t>
            </a:r>
            <a:r>
              <a:rPr lang="en-US" sz="650" b="0" dirty="0">
                <a:solidFill>
                  <a:sysClr val="windowText" lastClr="000000">
                    <a:tint val="75000"/>
                  </a:sysClr>
                </a:solidFill>
                <a:latin typeface="Arial" panose="020B0604020202020204" pitchFamily="34" charset="0"/>
                <a:cs typeface="Arial" panose="020B0604020202020204" pitchFamily="34" charset="0"/>
              </a:rPr>
              <a:t>				</a:t>
            </a:r>
          </a:p>
        </p:txBody>
      </p:sp>
      <p:cxnSp>
        <p:nvCxnSpPr>
          <p:cNvPr id="10" name="Straight Connector 9"/>
          <p:cNvCxnSpPr/>
          <p:nvPr userDrawn="1"/>
        </p:nvCxnSpPr>
        <p:spPr>
          <a:xfrm>
            <a:off x="113211" y="836023"/>
            <a:ext cx="96839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14300" y="6629400"/>
            <a:ext cx="9683932"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descr="Logo, icon&#10;&#10;Description automatically generated">
            <a:extLst>
              <a:ext uri="{FF2B5EF4-FFF2-40B4-BE49-F238E27FC236}">
                <a16:creationId xmlns:a16="http://schemas.microsoft.com/office/drawing/2014/main" id="{0606BC3F-57EA-569F-F6DF-DA709A9BF442}"/>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68950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Report Standard Page">
    <p:spTree>
      <p:nvGrpSpPr>
        <p:cNvPr id="1" name=""/>
        <p:cNvGrpSpPr/>
        <p:nvPr/>
      </p:nvGrpSpPr>
      <p:grpSpPr>
        <a:xfrm>
          <a:off x="0" y="0"/>
          <a:ext cx="0" cy="0"/>
          <a:chOff x="0" y="0"/>
          <a:chExt cx="0" cy="0"/>
        </a:xfrm>
      </p:grpSpPr>
      <p:sp>
        <p:nvSpPr>
          <p:cNvPr id="7" name="Slide Number Placeholder 5"/>
          <p:cNvSpPr txBox="1">
            <a:spLocks/>
          </p:cNvSpPr>
          <p:nvPr userDrawn="1"/>
        </p:nvSpPr>
        <p:spPr>
          <a:xfrm>
            <a:off x="7518400" y="6543675"/>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sp>
        <p:nvSpPr>
          <p:cNvPr id="8" name="Footer Placeholder 4"/>
          <p:cNvSpPr txBox="1">
            <a:spLocks/>
          </p:cNvSpPr>
          <p:nvPr userDrawn="1"/>
        </p:nvSpPr>
        <p:spPr>
          <a:xfrm>
            <a:off x="228600" y="6649753"/>
            <a:ext cx="9296400" cy="182957"/>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rtl="0">
              <a:defRPr/>
            </a:pPr>
            <a:r>
              <a:rPr lang="en-US" sz="800" b="0" dirty="0">
                <a:solidFill>
                  <a:sysClr val="windowText" lastClr="000000">
                    <a:tint val="75000"/>
                  </a:sysClr>
                </a:solidFill>
                <a:latin typeface="Arial" panose="020B0604020202020204" pitchFamily="34" charset="0"/>
                <a:cs typeface="Arial" panose="020B0604020202020204" pitchFamily="34" charset="0"/>
              </a:rPr>
              <a:t>SAP MDG</a:t>
            </a:r>
          </a:p>
        </p:txBody>
      </p:sp>
      <p:sp>
        <p:nvSpPr>
          <p:cNvPr id="15" name="Title 1">
            <a:extLst>
              <a:ext uri="{FF2B5EF4-FFF2-40B4-BE49-F238E27FC236}">
                <a16:creationId xmlns:a16="http://schemas.microsoft.com/office/drawing/2014/main" id="{F2891995-B6ED-4ACE-A707-44252E907E4E}"/>
              </a:ext>
            </a:extLst>
          </p:cNvPr>
          <p:cNvSpPr>
            <a:spLocks noGrp="1"/>
          </p:cNvSpPr>
          <p:nvPr>
            <p:ph type="title" hasCustomPrompt="1"/>
          </p:nvPr>
        </p:nvSpPr>
        <p:spPr>
          <a:xfrm>
            <a:off x="134326" y="304800"/>
            <a:ext cx="3631814" cy="381000"/>
          </a:xfrm>
          <a:prstGeom prst="rect">
            <a:avLst/>
          </a:prstGeom>
        </p:spPr>
        <p:txBody>
          <a:bodyPr vert="horz" lIns="91401" tIns="45701" rIns="91401" bIns="45701"/>
          <a:lstStyle>
            <a:lvl1pPr algn="l">
              <a:defRPr lang="en-US" sz="1400" b="1" kern="1200" dirty="0">
                <a:solidFill>
                  <a:schemeClr val="tx1"/>
                </a:solidFill>
                <a:latin typeface="Arial" panose="020B0604020202020204" pitchFamily="34" charset="0"/>
                <a:ea typeface="+mj-ea"/>
                <a:cs typeface="Arial" panose="020B0604020202020204" pitchFamily="34" charset="0"/>
              </a:defRPr>
            </a:lvl1pPr>
          </a:lstStyle>
          <a:p>
            <a:r>
              <a:rPr lang="en-US" dirty="0"/>
              <a:t>Section Name &amp; Subsection</a:t>
            </a:r>
          </a:p>
        </p:txBody>
      </p:sp>
      <p:grpSp>
        <p:nvGrpSpPr>
          <p:cNvPr id="22" name="Group 21">
            <a:extLst>
              <a:ext uri="{FF2B5EF4-FFF2-40B4-BE49-F238E27FC236}">
                <a16:creationId xmlns:a16="http://schemas.microsoft.com/office/drawing/2014/main" id="{BA8D334D-8637-4307-A61B-34A50C8D7C60}"/>
              </a:ext>
            </a:extLst>
          </p:cNvPr>
          <p:cNvGrpSpPr/>
          <p:nvPr userDrawn="1"/>
        </p:nvGrpSpPr>
        <p:grpSpPr>
          <a:xfrm>
            <a:off x="0" y="638175"/>
            <a:ext cx="9906000" cy="641992"/>
            <a:chOff x="0" y="1377212"/>
            <a:chExt cx="9144000" cy="641992"/>
          </a:xfrm>
        </p:grpSpPr>
        <p:sp>
          <p:nvSpPr>
            <p:cNvPr id="23" name="object 3">
              <a:extLst>
                <a:ext uri="{FF2B5EF4-FFF2-40B4-BE49-F238E27FC236}">
                  <a16:creationId xmlns:a16="http://schemas.microsoft.com/office/drawing/2014/main" id="{64DDE695-2535-440A-9FB7-E8FD0D50C940}"/>
                </a:ext>
              </a:extLst>
            </p:cNvPr>
            <p:cNvSpPr/>
            <p:nvPr/>
          </p:nvSpPr>
          <p:spPr>
            <a:xfrm>
              <a:off x="0" y="1424836"/>
              <a:ext cx="9144000" cy="594368"/>
            </a:xfrm>
            <a:prstGeom prst="rect">
              <a:avLst/>
            </a:prstGeom>
            <a:blipFill>
              <a:blip r:embed="rId2" cstate="print"/>
              <a:stretch>
                <a:fillRect/>
              </a:stretch>
            </a:blipFill>
          </p:spPr>
          <p:txBody>
            <a:bodyPr wrap="square" lIns="0" tIns="0" rIns="0" bIns="0" rtlCol="0"/>
            <a:lstStyle/>
            <a:p>
              <a:endParaRPr dirty="0"/>
            </a:p>
          </p:txBody>
        </p:sp>
        <p:sp>
          <p:nvSpPr>
            <p:cNvPr id="24" name="object 4">
              <a:extLst>
                <a:ext uri="{FF2B5EF4-FFF2-40B4-BE49-F238E27FC236}">
                  <a16:creationId xmlns:a16="http://schemas.microsoft.com/office/drawing/2014/main" id="{B6BC1372-62A9-4EAB-A170-3DEB00273A71}"/>
                </a:ext>
              </a:extLst>
            </p:cNvPr>
            <p:cNvSpPr/>
            <p:nvPr/>
          </p:nvSpPr>
          <p:spPr>
            <a:xfrm flipV="1">
              <a:off x="0" y="1377212"/>
              <a:ext cx="9144000" cy="45719"/>
            </a:xfrm>
            <a:custGeom>
              <a:avLst/>
              <a:gdLst/>
              <a:ahLst/>
              <a:cxnLst/>
              <a:rect l="l" t="t" r="r" b="b"/>
              <a:pathLst>
                <a:path w="8961755">
                  <a:moveTo>
                    <a:pt x="0" y="0"/>
                  </a:moveTo>
                  <a:lnTo>
                    <a:pt x="8961437" y="0"/>
                  </a:lnTo>
                </a:path>
              </a:pathLst>
            </a:custGeom>
            <a:ln w="6350">
              <a:solidFill>
                <a:schemeClr val="bg1">
                  <a:lumMod val="85000"/>
                </a:schemeClr>
              </a:solidFill>
            </a:ln>
          </p:spPr>
          <p:txBody>
            <a:bodyPr wrap="square" lIns="0" tIns="0" rIns="0" bIns="0" rtlCol="0"/>
            <a:lstStyle/>
            <a:p>
              <a:endParaRPr dirty="0"/>
            </a:p>
          </p:txBody>
        </p:sp>
      </p:grpSp>
      <p:pic>
        <p:nvPicPr>
          <p:cNvPr id="3" name="Picture 2" descr="Logo, icon&#10;&#10;Description automatically generated">
            <a:extLst>
              <a:ext uri="{FF2B5EF4-FFF2-40B4-BE49-F238E27FC236}">
                <a16:creationId xmlns:a16="http://schemas.microsoft.com/office/drawing/2014/main" id="{EC879BA7-4AEA-CD94-59FF-4BB0936CF237}"/>
              </a:ext>
            </a:extLst>
          </p:cNvPr>
          <p:cNvPicPr>
            <a:picLocks noChangeAspect="1"/>
          </p:cNvPicPr>
          <p:nvPr userDrawn="1"/>
        </p:nvPicPr>
        <p:blipFill>
          <a:blip r:embed="rId3"/>
          <a:stretch>
            <a:fillRect/>
          </a:stretch>
        </p:blipFill>
        <p:spPr>
          <a:xfrm>
            <a:off x="9288740" y="95375"/>
            <a:ext cx="472520" cy="466710"/>
          </a:xfrm>
          <a:prstGeom prst="rect">
            <a:avLst/>
          </a:prstGeom>
        </p:spPr>
      </p:pic>
    </p:spTree>
    <p:extLst>
      <p:ext uri="{BB962C8B-B14F-4D97-AF65-F5344CB8AC3E}">
        <p14:creationId xmlns:p14="http://schemas.microsoft.com/office/powerpoint/2010/main" val="3291669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569-4F9A-4DEF-AD7E-F074CA0F9F1F}"/>
              </a:ext>
            </a:extLst>
          </p:cNvPr>
          <p:cNvSpPr>
            <a:spLocks noGrp="1"/>
          </p:cNvSpPr>
          <p:nvPr>
            <p:ph type="title"/>
          </p:nvPr>
        </p:nvSpPr>
        <p:spPr>
          <a:xfrm>
            <a:off x="681038" y="365125"/>
            <a:ext cx="8543925" cy="1325563"/>
          </a:xfrm>
          <a:prstGeom prst="rect">
            <a:avLst/>
          </a:prstGeom>
        </p:spPr>
        <p:txBody>
          <a:bodyPr/>
          <a:lstStyle/>
          <a:p>
            <a:r>
              <a:rPr lang="en-US"/>
              <a:t>Click to edit Master title style</a:t>
            </a:r>
            <a:endParaRPr lang="en-IN"/>
          </a:p>
        </p:txBody>
      </p:sp>
      <p:pic>
        <p:nvPicPr>
          <p:cNvPr id="3" name="Picture 2" descr="Logo, icon&#10;&#10;Description automatically generated">
            <a:extLst>
              <a:ext uri="{FF2B5EF4-FFF2-40B4-BE49-F238E27FC236}">
                <a16:creationId xmlns:a16="http://schemas.microsoft.com/office/drawing/2014/main" id="{66DACF3C-4433-7C34-71E2-F3D8C4052089}"/>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008293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ored Background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D866CD-0AF2-41B3-B5CF-B2A51ED41E6A}"/>
              </a:ext>
            </a:extLst>
          </p:cNvPr>
          <p:cNvSpPr/>
          <p:nvPr userDrawn="1"/>
        </p:nvSpPr>
        <p:spPr>
          <a:xfrm>
            <a:off x="0" y="0"/>
            <a:ext cx="9906000" cy="68580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algn="ctr"/>
            <a:endParaRPr lang="en-US" sz="900" dirty="0">
              <a:solidFill>
                <a:schemeClr val="tx2">
                  <a:lumMod val="50000"/>
                </a:schemeClr>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a16="http://schemas.microsoft.com/office/drawing/2014/main" id="{5491C8A6-61AB-4F41-B5AD-31625B2A3DA6}"/>
              </a:ext>
            </a:extLst>
          </p:cNvPr>
          <p:cNvSpPr>
            <a:spLocks noGrp="1"/>
          </p:cNvSpPr>
          <p:nvPr>
            <p:ph sz="quarter" idx="11"/>
          </p:nvPr>
        </p:nvSpPr>
        <p:spPr>
          <a:xfrm>
            <a:off x="276225"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a16="http://schemas.microsoft.com/office/drawing/2014/main" id="{51EDE1A3-2BC1-4B23-AF76-1CE1403F94B3}"/>
              </a:ext>
            </a:extLst>
          </p:cNvPr>
          <p:cNvSpPr>
            <a:spLocks noGrp="1"/>
          </p:cNvSpPr>
          <p:nvPr>
            <p:ph sz="quarter" idx="12"/>
          </p:nvPr>
        </p:nvSpPr>
        <p:spPr>
          <a:xfrm>
            <a:off x="3452812"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a16="http://schemas.microsoft.com/office/drawing/2014/main" id="{5DD3C274-9651-477E-9DD5-B75D697602D8}"/>
              </a:ext>
            </a:extLst>
          </p:cNvPr>
          <p:cNvSpPr>
            <a:spLocks noGrp="1"/>
          </p:cNvSpPr>
          <p:nvPr>
            <p:ph sz="quarter" idx="13"/>
          </p:nvPr>
        </p:nvSpPr>
        <p:spPr>
          <a:xfrm>
            <a:off x="6629400" y="1905000"/>
            <a:ext cx="2971800" cy="3048000"/>
          </a:xfrm>
          <a:prstGeom prst="rect">
            <a:avLst/>
          </a:prstGeo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89F83A2F-C91C-F1B4-882F-6F0DE8D65574}"/>
              </a:ext>
            </a:extLst>
          </p:cNvPr>
          <p:cNvSpPr txBox="1"/>
          <p:nvPr userDrawn="1"/>
        </p:nvSpPr>
        <p:spPr>
          <a:xfrm>
            <a:off x="69273" y="6488668"/>
            <a:ext cx="4191000" cy="369332"/>
          </a:xfrm>
          <a:prstGeom prst="rect">
            <a:avLst/>
          </a:prstGeom>
          <a:noFill/>
        </p:spPr>
        <p:txBody>
          <a:bodyPr wrap="square" rtlCol="0">
            <a:spAutoFit/>
          </a:bodyPr>
          <a:lstStyle/>
          <a:p>
            <a:r>
              <a:rPr lang="en-US" b="1" dirty="0"/>
              <a:t>www.anubhavtrainings.com</a:t>
            </a:r>
          </a:p>
        </p:txBody>
      </p:sp>
    </p:spTree>
    <p:extLst>
      <p:ext uri="{BB962C8B-B14F-4D97-AF65-F5344CB8AC3E}">
        <p14:creationId xmlns:p14="http://schemas.microsoft.com/office/powerpoint/2010/main" val="2809368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9906000" cy="3429001"/>
          </a:xfrm>
          <a:prstGeom prst="rect">
            <a:avLst/>
          </a:prstGeom>
          <a:solidFill>
            <a:schemeClr val="bg1">
              <a:lumMod val="95000"/>
            </a:schemeClr>
          </a:solidFill>
        </p:spPr>
        <p:txBody>
          <a:bodyPr>
            <a:normAutofit/>
          </a:bodyPr>
          <a:lstStyle>
            <a:lvl1pPr>
              <a:defRPr sz="854"/>
            </a:lvl1pPr>
          </a:lstStyle>
          <a:p>
            <a:endParaRPr lang="en-US" dirty="0"/>
          </a:p>
        </p:txBody>
      </p:sp>
    </p:spTree>
    <p:extLst>
      <p:ext uri="{BB962C8B-B14F-4D97-AF65-F5344CB8AC3E}">
        <p14:creationId xmlns:p14="http://schemas.microsoft.com/office/powerpoint/2010/main" val="1585956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4DC-5495-4EAB-A18F-AA95B242988D}"/>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EF2BEA-551F-4EFE-B9B8-6053A42CE78D}"/>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385E15-3316-49A3-A214-1EB8CC584F5A}"/>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EF9E69FB-0311-4ECA-B427-5F79566EDE87}"/>
              </a:ext>
            </a:extLst>
          </p:cNvPr>
          <p:cNvSpPr>
            <a:spLocks noGrp="1"/>
          </p:cNvSpPr>
          <p:nvPr>
            <p:ph type="ftr" sz="quarter" idx="11"/>
          </p:nvPr>
        </p:nvSpPr>
        <p:spPr/>
        <p:txBody>
          <a:bodyPr/>
          <a:lstStyle/>
          <a:p>
            <a:r>
              <a:rPr lang="en-IN" dirty="0"/>
              <a:t>www.anubhavtrainings.com</a:t>
            </a:r>
          </a:p>
        </p:txBody>
      </p:sp>
      <p:sp>
        <p:nvSpPr>
          <p:cNvPr id="6" name="Slide Number Placeholder 5">
            <a:extLst>
              <a:ext uri="{FF2B5EF4-FFF2-40B4-BE49-F238E27FC236}">
                <a16:creationId xmlns:a16="http://schemas.microsoft.com/office/drawing/2014/main" id="{9B079E9D-5E17-42E3-9258-17CC7BFE227B}"/>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7" name="Picture 6" descr="Logo, icon&#10;&#10;Description automatically generated">
            <a:extLst>
              <a:ext uri="{FF2B5EF4-FFF2-40B4-BE49-F238E27FC236}">
                <a16:creationId xmlns:a16="http://schemas.microsoft.com/office/drawing/2014/main" id="{15C91ED3-D3A9-29D1-8890-B310F24E1B5E}"/>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140696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7"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sz="800" b="1">
                <a:solidFill>
                  <a:sysClr val="windowText" lastClr="000000">
                    <a:tint val="75000"/>
                  </a:sysClr>
                </a:solidFill>
                <a:latin typeface="Arial" panose="020B0604020202020204" pitchFamily="34" charset="0"/>
                <a:cs typeface="Arial" panose="020B0604020202020204" pitchFamily="34" charset="0"/>
              </a:rPr>
              <a:pPr defTabSz="914015">
                <a:defRPr/>
              </a:pPr>
              <a:t>‹#›</a:t>
            </a:fld>
            <a:endParaRPr lang="en-US" sz="800" b="1" dirty="0">
              <a:solidFill>
                <a:sysClr val="windowText" lastClr="000000">
                  <a:tint val="75000"/>
                </a:sysClr>
              </a:solidFill>
              <a:latin typeface="Arial" panose="020B0604020202020204" pitchFamily="34" charset="0"/>
              <a:cs typeface="Arial" panose="020B0604020202020204" pitchFamily="34" charset="0"/>
            </a:endParaRPr>
          </a:p>
        </p:txBody>
      </p:sp>
      <p:cxnSp>
        <p:nvCxnSpPr>
          <p:cNvPr id="11" name="Straight Connector 10"/>
          <p:cNvCxnSpPr/>
          <p:nvPr userDrawn="1"/>
        </p:nvCxnSpPr>
        <p:spPr>
          <a:xfrm>
            <a:off x="152400" y="260648"/>
            <a:ext cx="960120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92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9EC3-233B-4CD2-AA8E-99AFDC129D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55C49E-72BE-41EB-9997-2CCC98756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13BEEF-8EAD-4014-9E1C-C067F71AB6A3}"/>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ABD54143-A1EE-4E85-BF42-0C6D38022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A8F7CC-353D-4130-921B-DAB880888689}"/>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7" name="Picture 6" descr="Logo, icon&#10;&#10;Description automatically generated">
            <a:extLst>
              <a:ext uri="{FF2B5EF4-FFF2-40B4-BE49-F238E27FC236}">
                <a16:creationId xmlns:a16="http://schemas.microsoft.com/office/drawing/2014/main" id="{93C189DA-6930-FEA4-0A94-8F28AEFF7452}"/>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669720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2C4-3A0E-42C7-823D-7296447B5B8F}"/>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1DA7ED-5F1F-43C7-9584-5A5960DEB0E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97712-0C3D-4443-BA87-6B59BD20E24C}"/>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4F3604D0-AFC8-411B-9CE0-DF1C940FF75C}"/>
              </a:ext>
            </a:extLst>
          </p:cNvPr>
          <p:cNvSpPr>
            <a:spLocks noGrp="1"/>
          </p:cNvSpPr>
          <p:nvPr>
            <p:ph type="ftr" sz="quarter" idx="11"/>
          </p:nvPr>
        </p:nvSpPr>
        <p:spPr/>
        <p:txBody>
          <a:bodyPr/>
          <a:lstStyle/>
          <a:p>
            <a:r>
              <a:rPr lang="en-IN" dirty="0"/>
              <a:t>www.anubhavtrainings.com</a:t>
            </a:r>
          </a:p>
        </p:txBody>
      </p:sp>
      <p:sp>
        <p:nvSpPr>
          <p:cNvPr id="6" name="Slide Number Placeholder 5">
            <a:extLst>
              <a:ext uri="{FF2B5EF4-FFF2-40B4-BE49-F238E27FC236}">
                <a16:creationId xmlns:a16="http://schemas.microsoft.com/office/drawing/2014/main" id="{630D691D-ABE9-4EBE-AAC8-A26204EEAD8D}"/>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7" name="Picture 6" descr="Logo, icon&#10;&#10;Description automatically generated">
            <a:extLst>
              <a:ext uri="{FF2B5EF4-FFF2-40B4-BE49-F238E27FC236}">
                <a16:creationId xmlns:a16="http://schemas.microsoft.com/office/drawing/2014/main" id="{DE71FD8F-F02E-36A7-6EF4-05FD48DF932A}"/>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305122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C550-BC1C-49B5-A88D-E37F5751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CA33C4-21F3-46B0-82B5-F2EE49FF0E68}"/>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4D9961-7E22-4AFF-BE17-51A5C162C5C3}"/>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E69B45-83BC-4CCD-9613-934FDB97B72A}"/>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6" name="Footer Placeholder 5">
            <a:extLst>
              <a:ext uri="{FF2B5EF4-FFF2-40B4-BE49-F238E27FC236}">
                <a16:creationId xmlns:a16="http://schemas.microsoft.com/office/drawing/2014/main" id="{9C648AB5-9E80-4C02-A5C5-D7C2EA76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B5DA9B-178E-40C1-B9C2-BDC0C9C0622E}"/>
              </a:ext>
            </a:extLst>
          </p:cNvPr>
          <p:cNvSpPr>
            <a:spLocks noGrp="1"/>
          </p:cNvSpPr>
          <p:nvPr>
            <p:ph type="sldNum" sz="quarter" idx="12"/>
          </p:nvPr>
        </p:nvSpPr>
        <p:spPr/>
        <p:txBody>
          <a:bodyPr/>
          <a:lstStyle/>
          <a:p>
            <a:fld id="{F0D381C3-C2FD-4263-B779-90E9754ACE52}" type="slidenum">
              <a:rPr lang="en-IN" smtClean="0"/>
              <a:t>‹#›</a:t>
            </a:fld>
            <a:endParaRPr lang="en-IN"/>
          </a:p>
        </p:txBody>
      </p:sp>
    </p:spTree>
    <p:extLst>
      <p:ext uri="{BB962C8B-B14F-4D97-AF65-F5344CB8AC3E}">
        <p14:creationId xmlns:p14="http://schemas.microsoft.com/office/powerpoint/2010/main" val="955082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DBCE-709E-4696-8EA5-2AC318F34D38}"/>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4FF408-DFB0-47B8-9D6F-79B4DDED4BA8}"/>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0860B-71FB-4C9F-8D9E-6933A31D84C8}"/>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40D772-E85C-4FAE-98B1-BDA1EC40EC44}"/>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F2B23-4683-456D-B1C2-73BA6B714718}"/>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6730C6-47EC-4772-A9A5-1DFD9C5ED494}"/>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8" name="Footer Placeholder 7">
            <a:extLst>
              <a:ext uri="{FF2B5EF4-FFF2-40B4-BE49-F238E27FC236}">
                <a16:creationId xmlns:a16="http://schemas.microsoft.com/office/drawing/2014/main" id="{1ADF18C5-49C6-43E0-92C1-10C90BD614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587BDF-2810-4A21-ADAB-FC0D86E70D73}"/>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10" name="Picture 9" descr="Logo, icon&#10;&#10;Description automatically generated">
            <a:extLst>
              <a:ext uri="{FF2B5EF4-FFF2-40B4-BE49-F238E27FC236}">
                <a16:creationId xmlns:a16="http://schemas.microsoft.com/office/drawing/2014/main" id="{3814A210-DBBE-B1E8-5B37-E230F46FC4B4}"/>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31566500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2BF8-008A-4EC6-92E1-C20CE4FFF1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6B533B-16D4-4444-953E-FE43B65ADF58}"/>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4" name="Footer Placeholder 3">
            <a:extLst>
              <a:ext uri="{FF2B5EF4-FFF2-40B4-BE49-F238E27FC236}">
                <a16:creationId xmlns:a16="http://schemas.microsoft.com/office/drawing/2014/main" id="{5B67BE01-7877-482F-BBF1-E1EEB9A05488}"/>
              </a:ext>
            </a:extLst>
          </p:cNvPr>
          <p:cNvSpPr>
            <a:spLocks noGrp="1"/>
          </p:cNvSpPr>
          <p:nvPr>
            <p:ph type="ftr" sz="quarter" idx="11"/>
          </p:nvPr>
        </p:nvSpPr>
        <p:spPr/>
        <p:txBody>
          <a:bodyPr/>
          <a:lstStyle/>
          <a:p>
            <a:r>
              <a:rPr lang="en-IN" dirty="0"/>
              <a:t>www.anubhavtrainings.com</a:t>
            </a:r>
          </a:p>
        </p:txBody>
      </p:sp>
      <p:sp>
        <p:nvSpPr>
          <p:cNvPr id="5" name="Slide Number Placeholder 4">
            <a:extLst>
              <a:ext uri="{FF2B5EF4-FFF2-40B4-BE49-F238E27FC236}">
                <a16:creationId xmlns:a16="http://schemas.microsoft.com/office/drawing/2014/main" id="{1A324153-BD5A-4FCF-AAB8-BF6DF3CB0DA5}"/>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6" name="Picture 5" descr="Logo, icon&#10;&#10;Description automatically generated">
            <a:extLst>
              <a:ext uri="{FF2B5EF4-FFF2-40B4-BE49-F238E27FC236}">
                <a16:creationId xmlns:a16="http://schemas.microsoft.com/office/drawing/2014/main" id="{18C2E543-81D0-A5A1-D800-7284672B7755}"/>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3225250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A77F2-0D69-451A-9443-7BFF30B04136}"/>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3" name="Footer Placeholder 2">
            <a:extLst>
              <a:ext uri="{FF2B5EF4-FFF2-40B4-BE49-F238E27FC236}">
                <a16:creationId xmlns:a16="http://schemas.microsoft.com/office/drawing/2014/main" id="{5B983E5C-CE07-4F1C-BF91-B769F7AC63C4}"/>
              </a:ext>
            </a:extLst>
          </p:cNvPr>
          <p:cNvSpPr>
            <a:spLocks noGrp="1"/>
          </p:cNvSpPr>
          <p:nvPr>
            <p:ph type="ftr" sz="quarter" idx="11"/>
          </p:nvPr>
        </p:nvSpPr>
        <p:spPr/>
        <p:txBody>
          <a:bodyPr/>
          <a:lstStyle/>
          <a:p>
            <a:r>
              <a:rPr lang="en-IN" dirty="0"/>
              <a:t>www.anubhavtrainings.com</a:t>
            </a:r>
          </a:p>
        </p:txBody>
      </p:sp>
      <p:sp>
        <p:nvSpPr>
          <p:cNvPr id="4" name="Slide Number Placeholder 3">
            <a:extLst>
              <a:ext uri="{FF2B5EF4-FFF2-40B4-BE49-F238E27FC236}">
                <a16:creationId xmlns:a16="http://schemas.microsoft.com/office/drawing/2014/main" id="{E0BB241F-09C9-436F-BB8D-7502F8663122}"/>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5" name="Picture 4" descr="Logo, icon&#10;&#10;Description automatically generated">
            <a:extLst>
              <a:ext uri="{FF2B5EF4-FFF2-40B4-BE49-F238E27FC236}">
                <a16:creationId xmlns:a16="http://schemas.microsoft.com/office/drawing/2014/main" id="{AB51A69F-2359-4B2A-88B0-303AA5DDAEBD}"/>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641598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2717-EA1D-426A-9ED1-DCBA54B9AE28}"/>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BA1568-2AF2-467F-A83E-D98D443991A9}"/>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4EE153-C384-46F5-BBD0-734695E55886}"/>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E3D3A-E413-412F-B72B-A710C4234045}"/>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6" name="Footer Placeholder 5">
            <a:extLst>
              <a:ext uri="{FF2B5EF4-FFF2-40B4-BE49-F238E27FC236}">
                <a16:creationId xmlns:a16="http://schemas.microsoft.com/office/drawing/2014/main" id="{4CA2EBF5-1AB8-4F6B-BA53-B7AB6477B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75E1F-57CC-46CB-9DD3-4871E40C040F}"/>
              </a:ext>
            </a:extLst>
          </p:cNvPr>
          <p:cNvSpPr>
            <a:spLocks noGrp="1"/>
          </p:cNvSpPr>
          <p:nvPr>
            <p:ph type="sldNum" sz="quarter" idx="12"/>
          </p:nvPr>
        </p:nvSpPr>
        <p:spPr/>
        <p:txBody>
          <a:bodyPr/>
          <a:lstStyle/>
          <a:p>
            <a:fld id="{F0D381C3-C2FD-4263-B779-90E9754ACE52}" type="slidenum">
              <a:rPr lang="en-IN" smtClean="0"/>
              <a:t>‹#›</a:t>
            </a:fld>
            <a:endParaRPr lang="en-IN"/>
          </a:p>
        </p:txBody>
      </p:sp>
      <p:pic>
        <p:nvPicPr>
          <p:cNvPr id="8" name="Picture 7" descr="Logo, icon&#10;&#10;Description automatically generated">
            <a:extLst>
              <a:ext uri="{FF2B5EF4-FFF2-40B4-BE49-F238E27FC236}">
                <a16:creationId xmlns:a16="http://schemas.microsoft.com/office/drawing/2014/main" id="{79AFCAD5-FF24-7111-3D81-3A8932C97FE9}"/>
              </a:ext>
            </a:extLst>
          </p:cNvPr>
          <p:cNvPicPr>
            <a:picLocks noChangeAspect="1"/>
          </p:cNvPicPr>
          <p:nvPr userDrawn="1"/>
        </p:nvPicPr>
        <p:blipFill>
          <a:blip r:embed="rId2"/>
          <a:stretch>
            <a:fillRect/>
          </a:stretch>
        </p:blipFill>
        <p:spPr>
          <a:xfrm>
            <a:off x="9288740" y="95375"/>
            <a:ext cx="472520" cy="466710"/>
          </a:xfrm>
          <a:prstGeom prst="rect">
            <a:avLst/>
          </a:prstGeom>
        </p:spPr>
      </p:pic>
    </p:spTree>
    <p:extLst>
      <p:ext uri="{BB962C8B-B14F-4D97-AF65-F5344CB8AC3E}">
        <p14:creationId xmlns:p14="http://schemas.microsoft.com/office/powerpoint/2010/main" val="2394716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41F6-F2D0-474D-926D-4E25C7D2397B}"/>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8F29C9-B809-4CC1-98EC-1301DC944DE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ACE7AB-2537-4499-BA2C-826A7E182920}"/>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7D1A2-669E-4A0D-8A8B-2982CBC3624D}"/>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6" name="Footer Placeholder 5">
            <a:extLst>
              <a:ext uri="{FF2B5EF4-FFF2-40B4-BE49-F238E27FC236}">
                <a16:creationId xmlns:a16="http://schemas.microsoft.com/office/drawing/2014/main" id="{3228F5CD-3A49-4A76-BA8B-725F702EA903}"/>
              </a:ext>
            </a:extLst>
          </p:cNvPr>
          <p:cNvSpPr>
            <a:spLocks noGrp="1"/>
          </p:cNvSpPr>
          <p:nvPr>
            <p:ph type="ftr" sz="quarter" idx="11"/>
          </p:nvPr>
        </p:nvSpPr>
        <p:spPr/>
        <p:txBody>
          <a:bodyPr/>
          <a:lstStyle/>
          <a:p>
            <a:r>
              <a:rPr lang="en-IN" dirty="0"/>
              <a:t>www.anubhavtrainings.com</a:t>
            </a:r>
          </a:p>
        </p:txBody>
      </p:sp>
      <p:sp>
        <p:nvSpPr>
          <p:cNvPr id="7" name="Slide Number Placeholder 6">
            <a:extLst>
              <a:ext uri="{FF2B5EF4-FFF2-40B4-BE49-F238E27FC236}">
                <a16:creationId xmlns:a16="http://schemas.microsoft.com/office/drawing/2014/main" id="{F0863AA6-EF7D-46F6-A7EA-DC6DA6B96966}"/>
              </a:ext>
            </a:extLst>
          </p:cNvPr>
          <p:cNvSpPr>
            <a:spLocks noGrp="1"/>
          </p:cNvSpPr>
          <p:nvPr>
            <p:ph type="sldNum" sz="quarter" idx="12"/>
          </p:nvPr>
        </p:nvSpPr>
        <p:spPr/>
        <p:txBody>
          <a:bodyPr/>
          <a:lstStyle/>
          <a:p>
            <a:fld id="{F0D381C3-C2FD-4263-B779-90E9754ACE52}" type="slidenum">
              <a:rPr lang="en-IN" smtClean="0"/>
              <a:t>‹#›</a:t>
            </a:fld>
            <a:endParaRPr lang="en-IN"/>
          </a:p>
        </p:txBody>
      </p:sp>
    </p:spTree>
    <p:extLst>
      <p:ext uri="{BB962C8B-B14F-4D97-AF65-F5344CB8AC3E}">
        <p14:creationId xmlns:p14="http://schemas.microsoft.com/office/powerpoint/2010/main" val="1274919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67A2-77EE-470E-9C21-C9DB0B61FB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7214C8-90AB-428D-8259-B486EF77C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4C657-5D24-4910-A999-CCDE2B68C9FA}"/>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80006F2A-788C-48E4-86CD-839F9AB2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EC63DF-F73C-4117-972E-35565B643C93}"/>
              </a:ext>
            </a:extLst>
          </p:cNvPr>
          <p:cNvSpPr>
            <a:spLocks noGrp="1"/>
          </p:cNvSpPr>
          <p:nvPr>
            <p:ph type="sldNum" sz="quarter" idx="12"/>
          </p:nvPr>
        </p:nvSpPr>
        <p:spPr/>
        <p:txBody>
          <a:bodyPr/>
          <a:lstStyle/>
          <a:p>
            <a:fld id="{F0D381C3-C2FD-4263-B779-90E9754ACE52}" type="slidenum">
              <a:rPr lang="en-IN" smtClean="0"/>
              <a:t>‹#›</a:t>
            </a:fld>
            <a:endParaRPr lang="en-IN"/>
          </a:p>
        </p:txBody>
      </p:sp>
    </p:spTree>
    <p:extLst>
      <p:ext uri="{BB962C8B-B14F-4D97-AF65-F5344CB8AC3E}">
        <p14:creationId xmlns:p14="http://schemas.microsoft.com/office/powerpoint/2010/main" val="1578218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0A597-D8F2-47D5-91A0-CF40655FF583}"/>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B2A7C2-42A9-4D00-A59B-0F67508F2ACB}"/>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8557BE-0F5F-4ACB-859F-382CCE1BEEF7}"/>
              </a:ext>
            </a:extLst>
          </p:cNvPr>
          <p:cNvSpPr>
            <a:spLocks noGrp="1"/>
          </p:cNvSpPr>
          <p:nvPr>
            <p:ph type="dt" sz="half" idx="10"/>
          </p:nvPr>
        </p:nvSpPr>
        <p:spPr/>
        <p:txBody>
          <a:body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CA6BECC3-060B-4CF3-B554-7BE54BFDC9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B5831-7ADF-4AEB-84E1-C25F13259EB2}"/>
              </a:ext>
            </a:extLst>
          </p:cNvPr>
          <p:cNvSpPr>
            <a:spLocks noGrp="1"/>
          </p:cNvSpPr>
          <p:nvPr>
            <p:ph type="sldNum" sz="quarter" idx="12"/>
          </p:nvPr>
        </p:nvSpPr>
        <p:spPr/>
        <p:txBody>
          <a:bodyPr/>
          <a:lstStyle/>
          <a:p>
            <a:fld id="{F0D381C3-C2FD-4263-B779-90E9754ACE52}" type="slidenum">
              <a:rPr lang="en-IN" smtClean="0"/>
              <a:t>‹#›</a:t>
            </a:fld>
            <a:endParaRPr lang="en-IN"/>
          </a:p>
        </p:txBody>
      </p:sp>
    </p:spTree>
    <p:extLst>
      <p:ext uri="{BB962C8B-B14F-4D97-AF65-F5344CB8AC3E}">
        <p14:creationId xmlns:p14="http://schemas.microsoft.com/office/powerpoint/2010/main" val="226136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a:prstGeom prst="rect">
            <a:avLst/>
          </a:prstGeom>
        </p:spPr>
        <p:txBody>
          <a:bodyPr vert="horz" lIns="91401" tIns="45701" rIns="91401" bIns="45701"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7"/>
            <a:ext cx="8420100" cy="1500187"/>
          </a:xfrm>
          <a:prstGeom prst="rect">
            <a:avLst/>
          </a:prstGeom>
        </p:spPr>
        <p:txBody>
          <a:bodyPr vert="horz" lIns="91401" tIns="45701" rIns="91401" bIns="45701" anchor="b"/>
          <a:lstStyle>
            <a:lvl1pPr marL="0" indent="0">
              <a:buNone/>
              <a:defRPr sz="2000">
                <a:solidFill>
                  <a:schemeClr val="tx1">
                    <a:tint val="75000"/>
                  </a:schemeClr>
                </a:solidFill>
              </a:defRPr>
            </a:lvl1pPr>
            <a:lvl2pPr marL="457008" indent="0">
              <a:buNone/>
              <a:defRPr sz="1800">
                <a:solidFill>
                  <a:schemeClr val="tx1">
                    <a:tint val="75000"/>
                  </a:schemeClr>
                </a:solidFill>
              </a:defRPr>
            </a:lvl2pPr>
            <a:lvl3pPr marL="914015" indent="0">
              <a:buNone/>
              <a:defRPr sz="1600">
                <a:solidFill>
                  <a:schemeClr val="tx1">
                    <a:tint val="75000"/>
                  </a:schemeClr>
                </a:solidFill>
              </a:defRPr>
            </a:lvl3pPr>
            <a:lvl4pPr marL="1371024" indent="0">
              <a:buNone/>
              <a:defRPr sz="1400">
                <a:solidFill>
                  <a:schemeClr val="tx1">
                    <a:tint val="75000"/>
                  </a:schemeClr>
                </a:solidFill>
              </a:defRPr>
            </a:lvl4pPr>
            <a:lvl5pPr marL="1828030" indent="0">
              <a:buNone/>
              <a:defRPr sz="1400">
                <a:solidFill>
                  <a:schemeClr val="tx1">
                    <a:tint val="75000"/>
                  </a:schemeClr>
                </a:solidFill>
              </a:defRPr>
            </a:lvl5pPr>
            <a:lvl6pPr marL="2285038" indent="0">
              <a:buNone/>
              <a:defRPr sz="1400">
                <a:solidFill>
                  <a:schemeClr val="tx1">
                    <a:tint val="75000"/>
                  </a:schemeClr>
                </a:solidFill>
              </a:defRPr>
            </a:lvl6pPr>
            <a:lvl7pPr marL="2742045" indent="0">
              <a:buNone/>
              <a:defRPr sz="1400">
                <a:solidFill>
                  <a:schemeClr val="tx1">
                    <a:tint val="75000"/>
                  </a:schemeClr>
                </a:solidFill>
              </a:defRPr>
            </a:lvl7pPr>
            <a:lvl8pPr marL="3199054" indent="0">
              <a:buNone/>
              <a:defRPr sz="1400">
                <a:solidFill>
                  <a:schemeClr val="tx1">
                    <a:tint val="75000"/>
                  </a:schemeClr>
                </a:solidFill>
              </a:defRPr>
            </a:lvl8pPr>
            <a:lvl9pPr marL="365606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8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DD4D-1A61-4A7C-8037-F769A1FE8894}"/>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8DD757-E32C-4E88-A849-5A3C0210656F}"/>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1CC5D3-7F16-4191-8265-18759E625BD7}"/>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E35A7FD2-48BE-4FBB-A431-929A0115D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203C95-AA4F-4F00-9103-A092403AEE78}"/>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132623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A802-6819-4CB8-9431-40AFC103B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8B4A73-FC39-4913-AA4A-45747ECA3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01F94-A63A-49B2-8C02-F2C9AA546193}"/>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F5349215-3994-4C59-8944-EE69933A4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AB6B89-961A-487F-9EFD-CFD3FDBAB38C}"/>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197759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66C0-D628-43E5-82A1-1F8954113B48}"/>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8D42A4-B318-4DD0-BFAE-15C24A45DF42}"/>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E6DA8-BC3F-497C-8BDE-DEC1E633987F}"/>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8B029136-3BD4-42C2-A853-8E9F75D8C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7945C4-11B7-4B47-8513-85E7E2C0E9C8}"/>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2684655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2B55-25FA-43E0-8350-2A55D7751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58C873-E345-4007-9854-350A1A7BF329}"/>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06D5AC-E90A-4B62-97C9-FC170F524EA4}"/>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D7E446-8DB3-48DA-B81B-5F9B1D6C9569}"/>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6" name="Footer Placeholder 5">
            <a:extLst>
              <a:ext uri="{FF2B5EF4-FFF2-40B4-BE49-F238E27FC236}">
                <a16:creationId xmlns:a16="http://schemas.microsoft.com/office/drawing/2014/main" id="{430177C6-8155-4836-9CA1-9264DF0E7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2819C6-B1EA-4F79-A38E-D0D3FAAB3AE8}"/>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4173662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2F4B-5B49-4464-B34B-08D5D37E360C}"/>
              </a:ext>
            </a:extLst>
          </p:cNvPr>
          <p:cNvSpPr>
            <a:spLocks noGrp="1"/>
          </p:cNvSpPr>
          <p:nvPr>
            <p:ph type="title"/>
          </p:nvPr>
        </p:nvSpPr>
        <p:spPr>
          <a:xfrm>
            <a:off x="682625" y="365125"/>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C1EA5-5CB6-45E0-AA8D-B8065F2965DE}"/>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A3A1E-4538-4A2B-A367-477B31BCE47B}"/>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92F184-FB54-4602-87E9-1725CC00AF95}"/>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AD064-A474-4C64-860C-E1486377894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0F2254-E8BB-4549-AF73-1D277B23FA66}"/>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8" name="Footer Placeholder 7">
            <a:extLst>
              <a:ext uri="{FF2B5EF4-FFF2-40B4-BE49-F238E27FC236}">
                <a16:creationId xmlns:a16="http://schemas.microsoft.com/office/drawing/2014/main" id="{309F5F29-0F6D-4000-9906-BAAE427563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790C4C-C7F3-4FE2-B770-D9A5FEEA6728}"/>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39056039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C608-B289-4E93-B83F-F8D5ECFA4B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6BD25A-0D4D-4982-8F94-1B80677AF61D}"/>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4" name="Footer Placeholder 3">
            <a:extLst>
              <a:ext uri="{FF2B5EF4-FFF2-40B4-BE49-F238E27FC236}">
                <a16:creationId xmlns:a16="http://schemas.microsoft.com/office/drawing/2014/main" id="{1F2FC99E-9316-436E-9CE0-B1CFAD5FC0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464C2A-AC77-42EC-8083-D47E001E2832}"/>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21602643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BE206-404C-4198-9277-91BC7E3F2C21}"/>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3" name="Footer Placeholder 2">
            <a:extLst>
              <a:ext uri="{FF2B5EF4-FFF2-40B4-BE49-F238E27FC236}">
                <a16:creationId xmlns:a16="http://schemas.microsoft.com/office/drawing/2014/main" id="{5065346A-8B17-45D3-A7AE-A66A7A3E3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E36060-2753-4DE6-9E05-9B812192D8D2}"/>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3856185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D75B-5F40-4A6B-9B83-2B589A990437}"/>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9B1D27-CE84-4F72-8EE0-9D56BB78A37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04CAB4-F546-4438-8E2B-36B628BD2C52}"/>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61C78-C532-474E-BE07-1C78B6C11ADF}"/>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6" name="Footer Placeholder 5">
            <a:extLst>
              <a:ext uri="{FF2B5EF4-FFF2-40B4-BE49-F238E27FC236}">
                <a16:creationId xmlns:a16="http://schemas.microsoft.com/office/drawing/2014/main" id="{AD13E29B-FC55-4A80-A39C-4E1617C0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F2D8F7-0A5B-4F2A-BC39-1633176112A2}"/>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2293396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A593-64CC-4C08-91FF-2369194FBBE9}"/>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B775FD-B3A0-4B1C-8490-CF91C3336172}"/>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3E2FE8-43AB-49BD-9F87-BCC98819240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2A92D-7D0D-4793-9879-A350564412EA}"/>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6" name="Footer Placeholder 5">
            <a:extLst>
              <a:ext uri="{FF2B5EF4-FFF2-40B4-BE49-F238E27FC236}">
                <a16:creationId xmlns:a16="http://schemas.microsoft.com/office/drawing/2014/main" id="{9A964293-E8B6-4F52-BDBE-C1EB1D3048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11F21-9C1A-4FE9-A6C0-085708DD9EE5}"/>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25585202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4882-B3C9-468F-9487-1DF88C029E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BC8114-8E49-4973-972A-C501668E3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0722D5-AC01-40DB-AEF3-BBC0B003B8CC}"/>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53BBB513-074D-4315-8A28-567BBBF14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B2AF2-F236-40AD-8D69-EEA60E37012E}"/>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43300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754" y="836713"/>
            <a:ext cx="4457696"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836713"/>
            <a:ext cx="4375150" cy="5289454"/>
          </a:xfrm>
          <a:prstGeom prst="rect">
            <a:avLst/>
          </a:prstGeom>
        </p:spPr>
        <p:txBody>
          <a:bodyPr vert="horz" lIns="91401" tIns="45701" rIns="91401" bIns="45701"/>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6" name="Rectangle 5"/>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7" name="Rectangle 6"/>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8"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9"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446259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0CC2B-BDAC-4984-9B21-605D75FE0389}"/>
              </a:ext>
            </a:extLst>
          </p:cNvPr>
          <p:cNvSpPr>
            <a:spLocks noGrp="1"/>
          </p:cNvSpPr>
          <p:nvPr>
            <p:ph type="title" orient="vert"/>
          </p:nvPr>
        </p:nvSpPr>
        <p:spPr>
          <a:xfrm>
            <a:off x="7089775" y="365125"/>
            <a:ext cx="2135188"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DC1AD4-5B97-49F2-B8DE-8333510D7386}"/>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8DCEDC-B0DC-4298-8D0D-580B6E6842B0}"/>
              </a:ext>
            </a:extLst>
          </p:cNvPr>
          <p:cNvSpPr>
            <a:spLocks noGrp="1"/>
          </p:cNvSpPr>
          <p:nvPr>
            <p:ph type="dt" sz="half" idx="10"/>
          </p:nvPr>
        </p:nvSpPr>
        <p:spPr/>
        <p:txBody>
          <a:body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98AEFB79-1889-4BAE-A2D0-ACC59B666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4E8E7-96B0-46E3-8AC8-84E2F4BD3083}"/>
              </a:ext>
            </a:extLst>
          </p:cNvPr>
          <p:cNvSpPr>
            <a:spLocks noGrp="1"/>
          </p:cNvSpPr>
          <p:nvPr>
            <p:ph type="sldNum" sz="quarter" idx="12"/>
          </p:nvPr>
        </p:nvSpPr>
        <p:spPr/>
        <p:txBody>
          <a:bodyPr/>
          <a:lstStyle/>
          <a:p>
            <a:fld id="{BEF13303-9F96-4B27-A370-B26593DBA0A3}" type="slidenum">
              <a:rPr lang="en-IN" smtClean="0"/>
              <a:t>‹#›</a:t>
            </a:fld>
            <a:endParaRPr lang="en-IN"/>
          </a:p>
        </p:txBody>
      </p:sp>
    </p:spTree>
    <p:extLst>
      <p:ext uri="{BB962C8B-B14F-4D97-AF65-F5344CB8AC3E}">
        <p14:creationId xmlns:p14="http://schemas.microsoft.com/office/powerpoint/2010/main" val="91158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1535113"/>
            <a:ext cx="437687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8"/>
            <a:ext cx="437687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3"/>
            <a:ext cx="4378590" cy="639762"/>
          </a:xfrm>
          <a:prstGeom prst="rect">
            <a:avLst/>
          </a:prstGeom>
        </p:spPr>
        <p:txBody>
          <a:bodyPr vert="horz" lIns="91401" tIns="45701" rIns="91401" bIns="45701" anchor="b"/>
          <a:lstStyle>
            <a:lvl1pPr marL="0" indent="0">
              <a:buNone/>
              <a:defRPr sz="2000" b="1">
                <a:latin typeface="Georgia" pitchFamily="18" charset="0"/>
              </a:defRPr>
            </a:lvl1pPr>
            <a:lvl2pPr marL="457008" indent="0">
              <a:buNone/>
              <a:defRPr sz="2000" b="1"/>
            </a:lvl2pPr>
            <a:lvl3pPr marL="914015" indent="0">
              <a:buNone/>
              <a:defRPr sz="1800" b="1"/>
            </a:lvl3pPr>
            <a:lvl4pPr marL="1371024" indent="0">
              <a:buNone/>
              <a:defRPr sz="1600" b="1"/>
            </a:lvl4pPr>
            <a:lvl5pPr marL="1828030" indent="0">
              <a:buNone/>
              <a:defRPr sz="1600" b="1"/>
            </a:lvl5pPr>
            <a:lvl6pPr marL="2285038" indent="0">
              <a:buNone/>
              <a:defRPr sz="1600" b="1"/>
            </a:lvl6pPr>
            <a:lvl7pPr marL="2742045" indent="0">
              <a:buNone/>
              <a:defRPr sz="1600" b="1"/>
            </a:lvl7pPr>
            <a:lvl8pPr marL="3199054" indent="0">
              <a:buNone/>
              <a:defRPr sz="1600" b="1"/>
            </a:lvl8pPr>
            <a:lvl9pPr marL="36560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8"/>
            <a:ext cx="4378590" cy="3951288"/>
          </a:xfrm>
          <a:prstGeom prst="rect">
            <a:avLst/>
          </a:prstGeom>
        </p:spPr>
        <p:txBody>
          <a:bodyPr vert="horz" lIns="91401" tIns="45701" rIns="91401" bIns="4570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36159" y="136481"/>
            <a:ext cx="8915400" cy="580889"/>
          </a:xfrm>
          <a:prstGeom prst="rect">
            <a:avLst/>
          </a:prstGeom>
        </p:spPr>
        <p:txBody>
          <a:bodyPr vert="horz" lIns="91401" tIns="45701" rIns="91401" bIns="45701"/>
          <a:lstStyle>
            <a:lvl1pPr algn="l">
              <a:defRPr sz="2400" b="1">
                <a:latin typeface="Georgia" pitchFamily="18" charset="0"/>
              </a:defRPr>
            </a:lvl1pPr>
          </a:lstStyle>
          <a:p>
            <a:r>
              <a:rPr lang="en-US" dirty="0"/>
              <a:t>Click to edit Master title style</a:t>
            </a:r>
          </a:p>
        </p:txBody>
      </p:sp>
      <p:sp>
        <p:nvSpPr>
          <p:cNvPr id="8" name="Rectangle 7"/>
          <p:cNvSpPr/>
          <p:nvPr userDrawn="1"/>
        </p:nvSpPr>
        <p:spPr>
          <a:xfrm>
            <a:off x="414471" y="580890"/>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9" name="Rectangle 8"/>
          <p:cNvSpPr/>
          <p:nvPr userDrawn="1"/>
        </p:nvSpPr>
        <p:spPr>
          <a:xfrm>
            <a:off x="412755" y="6426685"/>
            <a:ext cx="9077060" cy="50321"/>
          </a:xfrm>
          <a:prstGeom prst="rect">
            <a:avLst/>
          </a:prstGeom>
          <a:solidFill>
            <a:schemeClr val="tx1"/>
          </a:solidFill>
          <a:ln w="25400" cap="flat" cmpd="sng" algn="ctr">
            <a:noFill/>
            <a:prstDash val="solid"/>
          </a:ln>
          <a:effectLst/>
        </p:spPr>
        <p:txBody>
          <a:bodyPr lIns="91401" tIns="45701" rIns="91401" bIns="45701" rtlCol="0" anchor="ctr"/>
          <a:lstStyle/>
          <a:p>
            <a:pPr algn="ctr" defTabSz="914015">
              <a:defRPr/>
            </a:pPr>
            <a:endParaRPr lang="en-US" kern="0" dirty="0">
              <a:solidFill>
                <a:sysClr val="window" lastClr="FFFFFF"/>
              </a:solidFill>
              <a:latin typeface="Calibri"/>
            </a:endParaRPr>
          </a:p>
        </p:txBody>
      </p:sp>
      <p:sp>
        <p:nvSpPr>
          <p:cNvPr id="10" name="Slide Number Placeholder 5"/>
          <p:cNvSpPr txBox="1">
            <a:spLocks/>
          </p:cNvSpPr>
          <p:nvPr userDrawn="1"/>
        </p:nvSpPr>
        <p:spPr>
          <a:xfrm>
            <a:off x="7099300" y="6492881"/>
            <a:ext cx="2311400" cy="365125"/>
          </a:xfrm>
          <a:prstGeom prst="rect">
            <a:avLst/>
          </a:prstGeom>
        </p:spPr>
        <p:txBody>
          <a:bodyPr vert="horz" lIns="91401" tIns="45701" rIns="91401" bIns="4570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5">
              <a:defRPr/>
            </a:pPr>
            <a:fld id="{004E86E7-5AEA-4252-8A72-145CFAF8147D}" type="slidenum">
              <a:rPr lang="en-US">
                <a:solidFill>
                  <a:sysClr val="windowText" lastClr="000000">
                    <a:tint val="75000"/>
                  </a:sysClr>
                </a:solidFill>
                <a:latin typeface="Calibri"/>
              </a:rPr>
              <a:pPr defTabSz="914015">
                <a:defRPr/>
              </a:pPr>
              <a:t>‹#›</a:t>
            </a:fld>
            <a:endParaRPr lang="en-US" dirty="0">
              <a:solidFill>
                <a:sysClr val="windowText" lastClr="000000">
                  <a:tint val="75000"/>
                </a:sysClr>
              </a:solidFill>
              <a:latin typeface="Calibri"/>
            </a:endParaRPr>
          </a:p>
        </p:txBody>
      </p:sp>
      <p:sp>
        <p:nvSpPr>
          <p:cNvPr id="11" name="Footer Placeholder 4"/>
          <p:cNvSpPr txBox="1">
            <a:spLocks/>
          </p:cNvSpPr>
          <p:nvPr userDrawn="1"/>
        </p:nvSpPr>
        <p:spPr>
          <a:xfrm>
            <a:off x="414470" y="6492881"/>
            <a:ext cx="8418380" cy="365125"/>
          </a:xfrm>
          <a:prstGeom prst="rect">
            <a:avLst/>
          </a:prstGeom>
        </p:spPr>
        <p:txBody>
          <a:bodyPr vert="horz" lIns="91401" tIns="45701" rIns="91401" bIns="45701"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015">
              <a:defRPr/>
            </a:pPr>
            <a:r>
              <a:rPr lang="en-US" dirty="0">
                <a:solidFill>
                  <a:sysClr val="windowText" lastClr="000000">
                    <a:tint val="75000"/>
                  </a:sysClr>
                </a:solidFill>
                <a:latin typeface="Calibri"/>
              </a:rPr>
              <a:t>&lt;Title&gt;							&lt;Date&gt;</a:t>
            </a:r>
          </a:p>
        </p:txBody>
      </p:sp>
    </p:spTree>
    <p:extLst>
      <p:ext uri="{BB962C8B-B14F-4D97-AF65-F5344CB8AC3E}">
        <p14:creationId xmlns:p14="http://schemas.microsoft.com/office/powerpoint/2010/main" val="1826315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lIns="91401" tIns="45701" rIns="91401" bIns="45701"/>
          <a:lstStyle/>
          <a:p>
            <a:r>
              <a:rPr lang="en-US"/>
              <a:t>Click to edit Master title style</a:t>
            </a:r>
          </a:p>
        </p:txBody>
      </p:sp>
    </p:spTree>
    <p:extLst>
      <p:ext uri="{BB962C8B-B14F-4D97-AF65-F5344CB8AC3E}">
        <p14:creationId xmlns:p14="http://schemas.microsoft.com/office/powerpoint/2010/main" val="56029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mented header">
    <p:spTree>
      <p:nvGrpSpPr>
        <p:cNvPr id="1" name=""/>
        <p:cNvGrpSpPr/>
        <p:nvPr/>
      </p:nvGrpSpPr>
      <p:grpSpPr>
        <a:xfrm>
          <a:off x="0" y="0"/>
          <a:ext cx="0" cy="0"/>
          <a:chOff x="0" y="0"/>
          <a:chExt cx="0" cy="0"/>
        </a:xfrm>
      </p:grpSpPr>
      <p:cxnSp>
        <p:nvCxnSpPr>
          <p:cNvPr id="2" name="Straight Connector 1"/>
          <p:cNvCxnSpPr/>
          <p:nvPr userDrawn="1"/>
        </p:nvCxnSpPr>
        <p:spPr>
          <a:xfrm>
            <a:off x="404945" y="6587827"/>
            <a:ext cx="90770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436159" y="1052736"/>
            <a:ext cx="90536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8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a:prstGeom prst="rect">
            <a:avLst/>
          </a:prstGeom>
        </p:spPr>
        <p:txBody>
          <a:bodyPr vert="horz" lIns="91401" tIns="45701" rIns="91401" bIns="4570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423285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a:prstGeom prst="rect">
            <a:avLst/>
          </a:prstGeom>
        </p:spPr>
        <p:txBody>
          <a:bodyPr vert="horz" lIns="91401" tIns="45701" rIns="91401" bIns="45701"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a:prstGeom prst="rect">
            <a:avLst/>
          </a:prstGeom>
        </p:spPr>
        <p:txBody>
          <a:bodyPr vert="horz" lIns="91401" tIns="45701" rIns="91401" bIns="45701"/>
          <a:lstStyle>
            <a:lvl1pPr marL="0" indent="0">
              <a:buNone/>
              <a:defRPr sz="3200"/>
            </a:lvl1pPr>
            <a:lvl2pPr marL="457008" indent="0">
              <a:buNone/>
              <a:defRPr sz="2800"/>
            </a:lvl2pPr>
            <a:lvl3pPr marL="914015" indent="0">
              <a:buNone/>
              <a:defRPr sz="2400"/>
            </a:lvl3pPr>
            <a:lvl4pPr marL="1371024" indent="0">
              <a:buNone/>
              <a:defRPr sz="2000"/>
            </a:lvl4pPr>
            <a:lvl5pPr marL="1828030" indent="0">
              <a:buNone/>
              <a:defRPr sz="2000"/>
            </a:lvl5pPr>
            <a:lvl6pPr marL="2285038" indent="0">
              <a:buNone/>
              <a:defRPr sz="2000"/>
            </a:lvl6pPr>
            <a:lvl7pPr marL="2742045" indent="0">
              <a:buNone/>
              <a:defRPr sz="2000"/>
            </a:lvl7pPr>
            <a:lvl8pPr marL="3199054" indent="0">
              <a:buNone/>
              <a:defRPr sz="2000"/>
            </a:lvl8pPr>
            <a:lvl9pPr marL="3656062"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a:prstGeom prst="rect">
            <a:avLst/>
          </a:prstGeom>
        </p:spPr>
        <p:txBody>
          <a:bodyPr vert="horz" lIns="91401" tIns="45701" rIns="91401" bIns="45701"/>
          <a:lstStyle>
            <a:lvl1pPr marL="0" indent="0">
              <a:buNone/>
              <a:defRPr sz="1400"/>
            </a:lvl1pPr>
            <a:lvl2pPr marL="457008" indent="0">
              <a:buNone/>
              <a:defRPr sz="1200"/>
            </a:lvl2pPr>
            <a:lvl3pPr marL="914015" indent="0">
              <a:buNone/>
              <a:defRPr sz="1000"/>
            </a:lvl3pPr>
            <a:lvl4pPr marL="1371024" indent="0">
              <a:buNone/>
              <a:defRPr sz="900"/>
            </a:lvl4pPr>
            <a:lvl5pPr marL="1828030" indent="0">
              <a:buNone/>
              <a:defRPr sz="900"/>
            </a:lvl5pPr>
            <a:lvl6pPr marL="2285038" indent="0">
              <a:buNone/>
              <a:defRPr sz="900"/>
            </a:lvl6pPr>
            <a:lvl7pPr marL="2742045" indent="0">
              <a:buNone/>
              <a:defRPr sz="900"/>
            </a:lvl7pPr>
            <a:lvl8pPr marL="3199054" indent="0">
              <a:buNone/>
              <a:defRPr sz="900"/>
            </a:lvl8pPr>
            <a:lvl9pPr marL="3656062" indent="0">
              <a:buNone/>
              <a:defRPr sz="900"/>
            </a:lvl9pPr>
          </a:lstStyle>
          <a:p>
            <a:pPr lvl="0"/>
            <a:r>
              <a:rPr lang="en-US"/>
              <a:t>Click to edit Master text styles</a:t>
            </a:r>
          </a:p>
        </p:txBody>
      </p:sp>
    </p:spTree>
    <p:extLst>
      <p:ext uri="{BB962C8B-B14F-4D97-AF65-F5344CB8AC3E}">
        <p14:creationId xmlns:p14="http://schemas.microsoft.com/office/powerpoint/2010/main" val="397308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Logo, icon&#10;&#10;Description automatically generated">
            <a:extLst>
              <a:ext uri="{FF2B5EF4-FFF2-40B4-BE49-F238E27FC236}">
                <a16:creationId xmlns:a16="http://schemas.microsoft.com/office/drawing/2014/main" id="{1C4A9E93-CB01-4C32-075B-500A6CB0CF26}"/>
              </a:ext>
            </a:extLst>
          </p:cNvPr>
          <p:cNvPicPr>
            <a:picLocks noChangeAspect="1"/>
          </p:cNvPicPr>
          <p:nvPr userDrawn="1"/>
        </p:nvPicPr>
        <p:blipFill>
          <a:blip r:embed="rId20"/>
          <a:stretch>
            <a:fillRect/>
          </a:stretch>
        </p:blipFill>
        <p:spPr>
          <a:xfrm>
            <a:off x="9288740" y="95375"/>
            <a:ext cx="472520" cy="466710"/>
          </a:xfrm>
          <a:prstGeom prst="rect">
            <a:avLst/>
          </a:prstGeom>
        </p:spPr>
      </p:pic>
      <p:sp>
        <p:nvSpPr>
          <p:cNvPr id="3" name="TextBox 2">
            <a:extLst>
              <a:ext uri="{FF2B5EF4-FFF2-40B4-BE49-F238E27FC236}">
                <a16:creationId xmlns:a16="http://schemas.microsoft.com/office/drawing/2014/main" id="{564A04C9-B3CE-D434-A234-BC85CDE090A3}"/>
              </a:ext>
            </a:extLst>
          </p:cNvPr>
          <p:cNvSpPr txBox="1"/>
          <p:nvPr userDrawn="1"/>
        </p:nvSpPr>
        <p:spPr>
          <a:xfrm>
            <a:off x="69273" y="6488668"/>
            <a:ext cx="4191000" cy="369332"/>
          </a:xfrm>
          <a:prstGeom prst="rect">
            <a:avLst/>
          </a:prstGeom>
          <a:noFill/>
        </p:spPr>
        <p:txBody>
          <a:bodyPr wrap="square" rtlCol="0">
            <a:spAutoFit/>
          </a:bodyPr>
          <a:lstStyle/>
          <a:p>
            <a:r>
              <a:rPr lang="en-US" b="1" dirty="0"/>
              <a:t>www.anubhavtrainings.com</a:t>
            </a:r>
          </a:p>
        </p:txBody>
      </p:sp>
    </p:spTree>
    <p:extLst>
      <p:ext uri="{BB962C8B-B14F-4D97-AF65-F5344CB8AC3E}">
        <p14:creationId xmlns:p14="http://schemas.microsoft.com/office/powerpoint/2010/main" val="891764368"/>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6" r:id="rId15"/>
    <p:sldLayoutId id="2147483827" r:id="rId16"/>
    <p:sldLayoutId id="2147483717" r:id="rId17"/>
    <p:sldLayoutId id="2147483828" r:id="rId18"/>
  </p:sldLayoutIdLst>
  <p:txStyles>
    <p:titleStyle>
      <a:lvl1pPr algn="ctr" defTabSz="457008" rtl="0" eaLnBrk="1" latinLnBrk="0" hangingPunct="1">
        <a:spcBef>
          <a:spcPct val="0"/>
        </a:spcBef>
        <a:buNone/>
        <a:defRPr sz="4400" kern="1200">
          <a:solidFill>
            <a:schemeClr val="tx1"/>
          </a:solidFill>
          <a:latin typeface="+mj-lt"/>
          <a:ea typeface="+mj-ea"/>
          <a:cs typeface="+mj-cs"/>
        </a:defRPr>
      </a:lvl1pPr>
    </p:titleStyle>
    <p:bodyStyle>
      <a:lvl1pPr marL="342756" indent="-342756" algn="l" defTabSz="457008" rtl="0" eaLnBrk="1" latinLnBrk="0" hangingPunct="1">
        <a:spcBef>
          <a:spcPct val="20000"/>
        </a:spcBef>
        <a:buFont typeface="Arial"/>
        <a:buChar char="•"/>
        <a:defRPr sz="3200" kern="1200">
          <a:solidFill>
            <a:schemeClr val="tx1"/>
          </a:solidFill>
          <a:latin typeface="+mn-lt"/>
          <a:ea typeface="+mn-ea"/>
          <a:cs typeface="+mn-cs"/>
        </a:defRPr>
      </a:lvl1pPr>
      <a:lvl2pPr marL="742637" indent="-285630" algn="l" defTabSz="457008" rtl="0" eaLnBrk="1" latinLnBrk="0" hangingPunct="1">
        <a:spcBef>
          <a:spcPct val="20000"/>
        </a:spcBef>
        <a:buFont typeface="Arial"/>
        <a:buChar char="–"/>
        <a:defRPr sz="2800" kern="1200">
          <a:solidFill>
            <a:schemeClr val="tx1"/>
          </a:solidFill>
          <a:latin typeface="+mn-lt"/>
          <a:ea typeface="+mn-ea"/>
          <a:cs typeface="+mn-cs"/>
        </a:defRPr>
      </a:lvl2pPr>
      <a:lvl3pPr marL="1142519" indent="-228504" algn="l" defTabSz="457008" rtl="0" eaLnBrk="1" latinLnBrk="0" hangingPunct="1">
        <a:spcBef>
          <a:spcPct val="20000"/>
        </a:spcBef>
        <a:buFont typeface="Arial"/>
        <a:buChar char="•"/>
        <a:defRPr sz="2400" kern="1200">
          <a:solidFill>
            <a:schemeClr val="tx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tx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tx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08" rtl="0" eaLnBrk="1" latinLnBrk="0" hangingPunct="1">
        <a:defRPr sz="1800" kern="1200">
          <a:solidFill>
            <a:schemeClr val="tx1"/>
          </a:solidFill>
          <a:latin typeface="+mn-lt"/>
          <a:ea typeface="+mn-ea"/>
          <a:cs typeface="+mn-cs"/>
        </a:defRPr>
      </a:lvl1pPr>
      <a:lvl2pPr marL="457008" algn="l" defTabSz="457008" rtl="0" eaLnBrk="1" latinLnBrk="0" hangingPunct="1">
        <a:defRPr sz="1800" kern="1200">
          <a:solidFill>
            <a:schemeClr val="tx1"/>
          </a:solidFill>
          <a:latin typeface="+mn-lt"/>
          <a:ea typeface="+mn-ea"/>
          <a:cs typeface="+mn-cs"/>
        </a:defRPr>
      </a:lvl2pPr>
      <a:lvl3pPr marL="914015" algn="l" defTabSz="457008" rtl="0" eaLnBrk="1" latinLnBrk="0" hangingPunct="1">
        <a:defRPr sz="1800" kern="1200">
          <a:solidFill>
            <a:schemeClr val="tx1"/>
          </a:solidFill>
          <a:latin typeface="+mn-lt"/>
          <a:ea typeface="+mn-ea"/>
          <a:cs typeface="+mn-cs"/>
        </a:defRPr>
      </a:lvl3pPr>
      <a:lvl4pPr marL="1371024" algn="l" defTabSz="457008" rtl="0" eaLnBrk="1" latinLnBrk="0" hangingPunct="1">
        <a:defRPr sz="1800" kern="1200">
          <a:solidFill>
            <a:schemeClr val="tx1"/>
          </a:solidFill>
          <a:latin typeface="+mn-lt"/>
          <a:ea typeface="+mn-ea"/>
          <a:cs typeface="+mn-cs"/>
        </a:defRPr>
      </a:lvl4pPr>
      <a:lvl5pPr marL="1828030" algn="l" defTabSz="457008" rtl="0" eaLnBrk="1" latinLnBrk="0" hangingPunct="1">
        <a:defRPr sz="1800" kern="1200">
          <a:solidFill>
            <a:schemeClr val="tx1"/>
          </a:solidFill>
          <a:latin typeface="+mn-lt"/>
          <a:ea typeface="+mn-ea"/>
          <a:cs typeface="+mn-cs"/>
        </a:defRPr>
      </a:lvl5pPr>
      <a:lvl6pPr marL="2285038" algn="l" defTabSz="457008" rtl="0" eaLnBrk="1" latinLnBrk="0" hangingPunct="1">
        <a:defRPr sz="1800" kern="1200">
          <a:solidFill>
            <a:schemeClr val="tx1"/>
          </a:solidFill>
          <a:latin typeface="+mn-lt"/>
          <a:ea typeface="+mn-ea"/>
          <a:cs typeface="+mn-cs"/>
        </a:defRPr>
      </a:lvl6pPr>
      <a:lvl7pPr marL="2742045" algn="l" defTabSz="457008" rtl="0" eaLnBrk="1" latinLnBrk="0" hangingPunct="1">
        <a:defRPr sz="1800" kern="1200">
          <a:solidFill>
            <a:schemeClr val="tx1"/>
          </a:solidFill>
          <a:latin typeface="+mn-lt"/>
          <a:ea typeface="+mn-ea"/>
          <a:cs typeface="+mn-cs"/>
        </a:defRPr>
      </a:lvl7pPr>
      <a:lvl8pPr marL="3199054" algn="l" defTabSz="457008" rtl="0" eaLnBrk="1" latinLnBrk="0" hangingPunct="1">
        <a:defRPr sz="1800" kern="1200">
          <a:solidFill>
            <a:schemeClr val="tx1"/>
          </a:solidFill>
          <a:latin typeface="+mn-lt"/>
          <a:ea typeface="+mn-ea"/>
          <a:cs typeface="+mn-cs"/>
        </a:defRPr>
      </a:lvl8pPr>
      <a:lvl9pPr marL="3656062" algn="l" defTabSz="4570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49E7F9-D1B1-46EE-9F0E-AF74F6FCEE23}"/>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D7CF9E-D3A0-4C9E-8EA5-93AC02F03ED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9A61A-AB38-47E5-A4AC-E4E5AB0F3050}"/>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011A1-68B2-4768-B2D2-2D56F529FB50}" type="datetimeFigureOut">
              <a:rPr lang="en-IN" smtClean="0"/>
              <a:t>10-04-2023</a:t>
            </a:fld>
            <a:endParaRPr lang="en-IN"/>
          </a:p>
        </p:txBody>
      </p:sp>
      <p:sp>
        <p:nvSpPr>
          <p:cNvPr id="5" name="Footer Placeholder 4">
            <a:extLst>
              <a:ext uri="{FF2B5EF4-FFF2-40B4-BE49-F238E27FC236}">
                <a16:creationId xmlns:a16="http://schemas.microsoft.com/office/drawing/2014/main" id="{0BF9A303-3D63-462A-A45D-9998DB53CA45}"/>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www.anubhavtrainings.com</a:t>
            </a:r>
          </a:p>
        </p:txBody>
      </p:sp>
      <p:sp>
        <p:nvSpPr>
          <p:cNvPr id="6" name="Slide Number Placeholder 5">
            <a:extLst>
              <a:ext uri="{FF2B5EF4-FFF2-40B4-BE49-F238E27FC236}">
                <a16:creationId xmlns:a16="http://schemas.microsoft.com/office/drawing/2014/main" id="{5BF31967-E732-4F7B-B6B9-B5E3D0BB4470}"/>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381C3-C2FD-4263-B779-90E9754ACE52}" type="slidenum">
              <a:rPr lang="en-IN" smtClean="0"/>
              <a:t>‹#›</a:t>
            </a:fld>
            <a:endParaRPr lang="en-IN"/>
          </a:p>
        </p:txBody>
      </p:sp>
      <p:pic>
        <p:nvPicPr>
          <p:cNvPr id="7" name="Picture 6" descr="Logo, icon&#10;&#10;Description automatically generated">
            <a:extLst>
              <a:ext uri="{FF2B5EF4-FFF2-40B4-BE49-F238E27FC236}">
                <a16:creationId xmlns:a16="http://schemas.microsoft.com/office/drawing/2014/main" id="{BE73B447-DCCA-3659-33A3-1A3FD3E9744A}"/>
              </a:ext>
            </a:extLst>
          </p:cNvPr>
          <p:cNvPicPr>
            <a:picLocks noChangeAspect="1"/>
          </p:cNvPicPr>
          <p:nvPr userDrawn="1"/>
        </p:nvPicPr>
        <p:blipFill>
          <a:blip r:embed="rId13"/>
          <a:stretch>
            <a:fillRect/>
          </a:stretch>
        </p:blipFill>
        <p:spPr>
          <a:xfrm>
            <a:off x="9288740" y="95375"/>
            <a:ext cx="472520" cy="466710"/>
          </a:xfrm>
          <a:prstGeom prst="rect">
            <a:avLst/>
          </a:prstGeom>
        </p:spPr>
      </p:pic>
    </p:spTree>
    <p:extLst>
      <p:ext uri="{BB962C8B-B14F-4D97-AF65-F5344CB8AC3E}">
        <p14:creationId xmlns:p14="http://schemas.microsoft.com/office/powerpoint/2010/main" val="233828311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6F693B-2B80-467F-AE7E-55B46D9AEEE9}"/>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5BFCCC-CF57-4595-98DF-93D81E768771}"/>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C82F1-E9BB-44CB-868F-5CE4A97A0EB6}"/>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BC594-1A22-4665-A950-171C37A06BBD}" type="datetimeFigureOut">
              <a:rPr lang="en-IN" smtClean="0"/>
              <a:t>10-04-2023</a:t>
            </a:fld>
            <a:endParaRPr lang="en-IN"/>
          </a:p>
        </p:txBody>
      </p:sp>
      <p:sp>
        <p:nvSpPr>
          <p:cNvPr id="5" name="Footer Placeholder 4">
            <a:extLst>
              <a:ext uri="{FF2B5EF4-FFF2-40B4-BE49-F238E27FC236}">
                <a16:creationId xmlns:a16="http://schemas.microsoft.com/office/drawing/2014/main" id="{9FA7C78C-EF38-4469-8A5D-218C8A279DD3}"/>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4617A6-99C0-41FB-BDFB-FB20532BCCAA}"/>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3303-9F96-4B27-A370-B26593DBA0A3}" type="slidenum">
              <a:rPr lang="en-IN" smtClean="0"/>
              <a:t>‹#›</a:t>
            </a:fld>
            <a:endParaRPr lang="en-IN"/>
          </a:p>
        </p:txBody>
      </p:sp>
      <p:pic>
        <p:nvPicPr>
          <p:cNvPr id="7" name="Picture 6" descr="Logo, icon&#10;&#10;Description automatically generated">
            <a:extLst>
              <a:ext uri="{FF2B5EF4-FFF2-40B4-BE49-F238E27FC236}">
                <a16:creationId xmlns:a16="http://schemas.microsoft.com/office/drawing/2014/main" id="{800A2AA7-6E89-541E-F38A-82E8191488AC}"/>
              </a:ext>
            </a:extLst>
          </p:cNvPr>
          <p:cNvPicPr>
            <a:picLocks noChangeAspect="1"/>
          </p:cNvPicPr>
          <p:nvPr userDrawn="1"/>
        </p:nvPicPr>
        <p:blipFill>
          <a:blip r:embed="rId13"/>
          <a:stretch>
            <a:fillRect/>
          </a:stretch>
        </p:blipFill>
        <p:spPr>
          <a:xfrm>
            <a:off x="9288740" y="95375"/>
            <a:ext cx="472520" cy="466710"/>
          </a:xfrm>
          <a:prstGeom prst="rect">
            <a:avLst/>
          </a:prstGeom>
        </p:spPr>
      </p:pic>
    </p:spTree>
    <p:extLst>
      <p:ext uri="{BB962C8B-B14F-4D97-AF65-F5344CB8AC3E}">
        <p14:creationId xmlns:p14="http://schemas.microsoft.com/office/powerpoint/2010/main" val="24940034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tiff"/><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59.tiff"/><Relationship Id="rId5" Type="http://schemas.openxmlformats.org/officeDocument/2006/relationships/image" Target="../media/image58.tiff"/><Relationship Id="rId10" Type="http://schemas.openxmlformats.org/officeDocument/2006/relationships/image" Target="../media/image4.png"/><Relationship Id="rId4" Type="http://schemas.openxmlformats.org/officeDocument/2006/relationships/image" Target="../media/image57.tiff"/><Relationship Id="rId9" Type="http://schemas.openxmlformats.org/officeDocument/2006/relationships/hyperlink" Target="https://anubhavtrainings.com/"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2.jpg"/><Relationship Id="rId7" Type="http://schemas.openxmlformats.org/officeDocument/2006/relationships/image" Target="../media/image6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906000" cy="6553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5" name="TextBox 4"/>
          <p:cNvSpPr txBox="1"/>
          <p:nvPr/>
        </p:nvSpPr>
        <p:spPr>
          <a:xfrm>
            <a:off x="132370" y="3130846"/>
            <a:ext cx="5386387" cy="542456"/>
          </a:xfrm>
          <a:prstGeom prst="rect">
            <a:avLst/>
          </a:prstGeom>
          <a:noFill/>
        </p:spPr>
        <p:txBody>
          <a:bodyPr wrap="square" rtlCol="0">
            <a:spAutoFit/>
          </a:bodyPr>
          <a:lstStyle/>
          <a:p>
            <a:r>
              <a:rPr lang="en-US" sz="2925" spc="-122" dirty="0">
                <a:solidFill>
                  <a:schemeClr val="bg1"/>
                </a:solidFill>
              </a:rPr>
              <a:t>Neeraj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1789" y="4719469"/>
            <a:ext cx="1514212" cy="1495594"/>
          </a:xfrm>
          <a:prstGeom prst="rect">
            <a:avLst/>
          </a:prstGeom>
        </p:spPr>
      </p:pic>
      <p:sp>
        <p:nvSpPr>
          <p:cNvPr id="9" name="TextBox 8">
            <a:extLst>
              <a:ext uri="{FF2B5EF4-FFF2-40B4-BE49-F238E27FC236}">
                <a16:creationId xmlns:a16="http://schemas.microsoft.com/office/drawing/2014/main" id="{029AD5CA-C2E2-40A6-8CE6-90DA460ACF0D}"/>
              </a:ext>
            </a:extLst>
          </p:cNvPr>
          <p:cNvSpPr txBox="1"/>
          <p:nvPr/>
        </p:nvSpPr>
        <p:spPr>
          <a:xfrm>
            <a:off x="99703" y="768103"/>
            <a:ext cx="8407482" cy="2277547"/>
          </a:xfrm>
          <a:prstGeom prst="rect">
            <a:avLst/>
          </a:prstGeom>
          <a:noFill/>
        </p:spPr>
        <p:txBody>
          <a:bodyPr wrap="square" rtlCol="0">
            <a:spAutoFit/>
          </a:bodyPr>
          <a:lstStyle/>
          <a:p>
            <a:pPr lvl="0"/>
            <a:r>
              <a:rPr lang="en-US" sz="5400" b="1" dirty="0">
                <a:solidFill>
                  <a:srgbClr val="FFC000"/>
                </a:solidFill>
                <a:latin typeface="Arial" panose="020B0604020202020204" pitchFamily="34" charset="0"/>
                <a:cs typeface="Arial" panose="020B0604020202020204" pitchFamily="34" charset="0"/>
              </a:rPr>
              <a:t>SAP S/4HANA Training </a:t>
            </a:r>
          </a:p>
          <a:p>
            <a:pPr lvl="0"/>
            <a:r>
              <a:rPr lang="en-US" sz="4400" dirty="0">
                <a:solidFill>
                  <a:srgbClr val="00B0F0"/>
                </a:solidFill>
                <a:latin typeface="Arial" panose="020B0604020202020204" pitchFamily="34" charset="0"/>
                <a:cs typeface="Arial" panose="020B0604020202020204" pitchFamily="34" charset="0"/>
              </a:rPr>
              <a:t>MASTER DATA GOVERNANCE (SAP MDG)</a:t>
            </a:r>
            <a:endParaRPr lang="en-US" sz="54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object 2">
            <a:extLst>
              <a:ext uri="{FF2B5EF4-FFF2-40B4-BE49-F238E27FC236}">
                <a16:creationId xmlns:a16="http://schemas.microsoft.com/office/drawing/2014/main" id="{0681DCC9-147D-49F5-99FC-55B5F599E1AE}"/>
              </a:ext>
            </a:extLst>
          </p:cNvPr>
          <p:cNvSpPr txBox="1">
            <a:spLocks/>
          </p:cNvSpPr>
          <p:nvPr/>
        </p:nvSpPr>
        <p:spPr>
          <a:xfrm>
            <a:off x="342371" y="764999"/>
            <a:ext cx="50292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r>
              <a:rPr lang="en-IN" sz="1950" b="1" spc="-33" dirty="0">
                <a:solidFill>
                  <a:srgbClr val="000000"/>
                </a:solidFill>
                <a:latin typeface="Arial"/>
                <a:cs typeface="Arial"/>
              </a:rPr>
              <a:t>End of Purpose (Blocking) process flow</a:t>
            </a:r>
            <a:endParaRPr lang="en-IN" sz="1950" b="1" dirty="0">
              <a:latin typeface="Arial"/>
              <a:cs typeface="Arial"/>
            </a:endParaRPr>
          </a:p>
        </p:txBody>
      </p:sp>
      <p:pic>
        <p:nvPicPr>
          <p:cNvPr id="3" name="Picture 2">
            <a:extLst>
              <a:ext uri="{FF2B5EF4-FFF2-40B4-BE49-F238E27FC236}">
                <a16:creationId xmlns:a16="http://schemas.microsoft.com/office/drawing/2014/main" id="{DCA19AA8-353F-B801-54E8-5CD1BD18B1EC}"/>
              </a:ext>
            </a:extLst>
          </p:cNvPr>
          <p:cNvPicPr>
            <a:picLocks noChangeAspect="1"/>
          </p:cNvPicPr>
          <p:nvPr/>
        </p:nvPicPr>
        <p:blipFill rotWithShape="1">
          <a:blip r:embed="rId3"/>
          <a:srcRect l="15384" t="42979" r="64615" b="28557"/>
          <a:stretch/>
        </p:blipFill>
        <p:spPr>
          <a:xfrm>
            <a:off x="332846" y="1297975"/>
            <a:ext cx="9344554" cy="4371132"/>
          </a:xfrm>
          <a:prstGeom prst="rect">
            <a:avLst/>
          </a:prstGeom>
        </p:spPr>
      </p:pic>
    </p:spTree>
    <p:extLst>
      <p:ext uri="{BB962C8B-B14F-4D97-AF65-F5344CB8AC3E}">
        <p14:creationId xmlns:p14="http://schemas.microsoft.com/office/powerpoint/2010/main" val="273897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10" name="Picture 9">
            <a:extLst>
              <a:ext uri="{FF2B5EF4-FFF2-40B4-BE49-F238E27FC236}">
                <a16:creationId xmlns:a16="http://schemas.microsoft.com/office/drawing/2014/main" id="{4B391FAD-15D1-4663-A77A-B91C5F62D792}"/>
              </a:ext>
            </a:extLst>
          </p:cNvPr>
          <p:cNvPicPr>
            <a:picLocks noChangeAspect="1"/>
          </p:cNvPicPr>
          <p:nvPr/>
        </p:nvPicPr>
        <p:blipFill>
          <a:blip r:embed="rId3"/>
          <a:stretch>
            <a:fillRect/>
          </a:stretch>
        </p:blipFill>
        <p:spPr>
          <a:xfrm>
            <a:off x="2209800" y="1432560"/>
            <a:ext cx="4937539" cy="4851562"/>
          </a:xfrm>
          <a:prstGeom prst="rect">
            <a:avLst/>
          </a:prstGeom>
        </p:spPr>
      </p:pic>
      <p:sp>
        <p:nvSpPr>
          <p:cNvPr id="12" name="TextBox 11">
            <a:extLst>
              <a:ext uri="{FF2B5EF4-FFF2-40B4-BE49-F238E27FC236}">
                <a16:creationId xmlns:a16="http://schemas.microsoft.com/office/drawing/2014/main" id="{031C6C0B-CF71-4DC8-AB08-A10FCFD18F1E}"/>
              </a:ext>
            </a:extLst>
          </p:cNvPr>
          <p:cNvSpPr txBox="1"/>
          <p:nvPr/>
        </p:nvSpPr>
        <p:spPr>
          <a:xfrm>
            <a:off x="393056" y="795920"/>
            <a:ext cx="5000624" cy="369332"/>
          </a:xfrm>
          <a:prstGeom prst="rect">
            <a:avLst/>
          </a:prstGeom>
          <a:noFill/>
        </p:spPr>
        <p:txBody>
          <a:bodyPr wrap="square">
            <a:spAutoFit/>
          </a:bodyPr>
          <a:lstStyle/>
          <a:p>
            <a:pPr marL="10319"/>
            <a:r>
              <a:rPr lang="en-IN" sz="1800" b="1" spc="-33" dirty="0">
                <a:solidFill>
                  <a:srgbClr val="000000"/>
                </a:solidFill>
                <a:latin typeface="Arial"/>
                <a:cs typeface="Arial"/>
              </a:rPr>
              <a:t>EIM Capabilities</a:t>
            </a:r>
            <a:endParaRPr lang="en-IN" sz="1800" b="1" dirty="0">
              <a:latin typeface="Arial"/>
              <a:cs typeface="Arial"/>
            </a:endParaRPr>
          </a:p>
        </p:txBody>
      </p:sp>
    </p:spTree>
    <p:extLst>
      <p:ext uri="{BB962C8B-B14F-4D97-AF65-F5344CB8AC3E}">
        <p14:creationId xmlns:p14="http://schemas.microsoft.com/office/powerpoint/2010/main" val="138749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7" name="Picture 6">
            <a:extLst>
              <a:ext uri="{FF2B5EF4-FFF2-40B4-BE49-F238E27FC236}">
                <a16:creationId xmlns:a16="http://schemas.microsoft.com/office/drawing/2014/main" id="{9F9825F0-3483-4D45-9F50-51EBE52EB73B}"/>
              </a:ext>
            </a:extLst>
          </p:cNvPr>
          <p:cNvPicPr>
            <a:picLocks noChangeAspect="1"/>
          </p:cNvPicPr>
          <p:nvPr/>
        </p:nvPicPr>
        <p:blipFill>
          <a:blip r:embed="rId3"/>
          <a:stretch>
            <a:fillRect/>
          </a:stretch>
        </p:blipFill>
        <p:spPr>
          <a:xfrm>
            <a:off x="694899" y="1447800"/>
            <a:ext cx="8516202" cy="4648199"/>
          </a:xfrm>
          <a:prstGeom prst="rect">
            <a:avLst/>
          </a:prstGeom>
        </p:spPr>
      </p:pic>
      <p:sp>
        <p:nvSpPr>
          <p:cNvPr id="11" name="object 2">
            <a:extLst>
              <a:ext uri="{FF2B5EF4-FFF2-40B4-BE49-F238E27FC236}">
                <a16:creationId xmlns:a16="http://schemas.microsoft.com/office/drawing/2014/main" id="{014B1C26-4F6E-44E0-9872-01AFFB231C09}"/>
              </a:ext>
            </a:extLst>
          </p:cNvPr>
          <p:cNvSpPr txBox="1">
            <a:spLocks/>
          </p:cNvSpPr>
          <p:nvPr/>
        </p:nvSpPr>
        <p:spPr>
          <a:xfrm>
            <a:off x="394566" y="769208"/>
            <a:ext cx="39624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M</a:t>
            </a:r>
            <a:r>
              <a:rPr lang="en-IN" sz="1950" b="1" spc="-33" dirty="0">
                <a:solidFill>
                  <a:srgbClr val="000000"/>
                </a:solidFill>
                <a:latin typeface="Arial"/>
                <a:cs typeface="Arial"/>
              </a:rPr>
              <a:t>aster Data Consolidation</a:t>
            </a:r>
            <a:endParaRPr lang="en-IN" sz="1950" b="1" dirty="0">
              <a:latin typeface="Arial"/>
              <a:cs typeface="Arial"/>
            </a:endParaRPr>
          </a:p>
        </p:txBody>
      </p:sp>
    </p:spTree>
    <p:extLst>
      <p:ext uri="{BB962C8B-B14F-4D97-AF65-F5344CB8AC3E}">
        <p14:creationId xmlns:p14="http://schemas.microsoft.com/office/powerpoint/2010/main" val="310842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object 2">
            <a:extLst>
              <a:ext uri="{FF2B5EF4-FFF2-40B4-BE49-F238E27FC236}">
                <a16:creationId xmlns:a16="http://schemas.microsoft.com/office/drawing/2014/main" id="{014B1C26-4F6E-44E0-9872-01AFFB231C09}"/>
              </a:ext>
            </a:extLst>
          </p:cNvPr>
          <p:cNvSpPr txBox="1">
            <a:spLocks/>
          </p:cNvSpPr>
          <p:nvPr/>
        </p:nvSpPr>
        <p:spPr>
          <a:xfrm>
            <a:off x="394566" y="769208"/>
            <a:ext cx="39624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M</a:t>
            </a:r>
            <a:r>
              <a:rPr lang="en-IN" sz="1950" b="1" spc="-33" dirty="0">
                <a:solidFill>
                  <a:srgbClr val="000000"/>
                </a:solidFill>
                <a:latin typeface="Arial"/>
                <a:cs typeface="Arial"/>
              </a:rPr>
              <a:t>aster Data Registry</a:t>
            </a:r>
            <a:endParaRPr lang="en-IN" sz="1950" b="1" dirty="0">
              <a:latin typeface="Arial"/>
              <a:cs typeface="Arial"/>
            </a:endParaRPr>
          </a:p>
        </p:txBody>
      </p:sp>
      <p:pic>
        <p:nvPicPr>
          <p:cNvPr id="10" name="Picture 9">
            <a:extLst>
              <a:ext uri="{FF2B5EF4-FFF2-40B4-BE49-F238E27FC236}">
                <a16:creationId xmlns:a16="http://schemas.microsoft.com/office/drawing/2014/main" id="{BE7274FC-7128-445F-9169-CF856971FC79}"/>
              </a:ext>
            </a:extLst>
          </p:cNvPr>
          <p:cNvPicPr>
            <a:picLocks noChangeAspect="1"/>
          </p:cNvPicPr>
          <p:nvPr/>
        </p:nvPicPr>
        <p:blipFill>
          <a:blip r:embed="rId3"/>
          <a:stretch>
            <a:fillRect/>
          </a:stretch>
        </p:blipFill>
        <p:spPr>
          <a:xfrm>
            <a:off x="754825" y="1447800"/>
            <a:ext cx="8251585" cy="4343400"/>
          </a:xfrm>
          <a:prstGeom prst="rect">
            <a:avLst/>
          </a:prstGeom>
        </p:spPr>
      </p:pic>
    </p:spTree>
    <p:extLst>
      <p:ext uri="{BB962C8B-B14F-4D97-AF65-F5344CB8AC3E}">
        <p14:creationId xmlns:p14="http://schemas.microsoft.com/office/powerpoint/2010/main" val="1122993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7" name="Picture 6">
            <a:extLst>
              <a:ext uri="{FF2B5EF4-FFF2-40B4-BE49-F238E27FC236}">
                <a16:creationId xmlns:a16="http://schemas.microsoft.com/office/drawing/2014/main" id="{4494CA28-873D-4CE2-A40A-B34C506D59A6}"/>
              </a:ext>
            </a:extLst>
          </p:cNvPr>
          <p:cNvPicPr>
            <a:picLocks noChangeAspect="1"/>
          </p:cNvPicPr>
          <p:nvPr/>
        </p:nvPicPr>
        <p:blipFill>
          <a:blip r:embed="rId3"/>
          <a:stretch>
            <a:fillRect/>
          </a:stretch>
        </p:blipFill>
        <p:spPr>
          <a:xfrm>
            <a:off x="1264920" y="1451848"/>
            <a:ext cx="7239000" cy="5040745"/>
          </a:xfrm>
          <a:prstGeom prst="rect">
            <a:avLst/>
          </a:prstGeom>
        </p:spPr>
      </p:pic>
      <p:sp>
        <p:nvSpPr>
          <p:cNvPr id="12" name="TextBox 11">
            <a:extLst>
              <a:ext uri="{FF2B5EF4-FFF2-40B4-BE49-F238E27FC236}">
                <a16:creationId xmlns:a16="http://schemas.microsoft.com/office/drawing/2014/main" id="{875007EB-EA01-434F-9723-B40E2158BC4B}"/>
              </a:ext>
            </a:extLst>
          </p:cNvPr>
          <p:cNvSpPr txBox="1"/>
          <p:nvPr/>
        </p:nvSpPr>
        <p:spPr>
          <a:xfrm>
            <a:off x="393056" y="8371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Central M</a:t>
            </a:r>
            <a:r>
              <a:rPr lang="en-IN" sz="1800" b="1" spc="-33" dirty="0">
                <a:solidFill>
                  <a:srgbClr val="000000"/>
                </a:solidFill>
                <a:latin typeface="Arial"/>
                <a:cs typeface="Arial"/>
              </a:rPr>
              <a:t>aster Data Management </a:t>
            </a:r>
            <a:endParaRPr lang="en-IN" sz="1800" b="1" dirty="0">
              <a:latin typeface="Arial"/>
              <a:cs typeface="Arial"/>
            </a:endParaRPr>
          </a:p>
        </p:txBody>
      </p:sp>
    </p:spTree>
    <p:extLst>
      <p:ext uri="{BB962C8B-B14F-4D97-AF65-F5344CB8AC3E}">
        <p14:creationId xmlns:p14="http://schemas.microsoft.com/office/powerpoint/2010/main" val="144864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10" name="Picture 9">
            <a:extLst>
              <a:ext uri="{FF2B5EF4-FFF2-40B4-BE49-F238E27FC236}">
                <a16:creationId xmlns:a16="http://schemas.microsoft.com/office/drawing/2014/main" id="{BE4C2A63-80CE-4DF0-8261-7399E46F9B6D}"/>
              </a:ext>
            </a:extLst>
          </p:cNvPr>
          <p:cNvPicPr>
            <a:picLocks noChangeAspect="1"/>
          </p:cNvPicPr>
          <p:nvPr/>
        </p:nvPicPr>
        <p:blipFill>
          <a:blip r:embed="rId3"/>
          <a:stretch>
            <a:fillRect/>
          </a:stretch>
        </p:blipFill>
        <p:spPr>
          <a:xfrm>
            <a:off x="915025" y="1371600"/>
            <a:ext cx="7771775" cy="4606977"/>
          </a:xfrm>
          <a:prstGeom prst="rect">
            <a:avLst/>
          </a:prstGeom>
        </p:spPr>
      </p:pic>
      <p:sp>
        <p:nvSpPr>
          <p:cNvPr id="11" name="object 2">
            <a:extLst>
              <a:ext uri="{FF2B5EF4-FFF2-40B4-BE49-F238E27FC236}">
                <a16:creationId xmlns:a16="http://schemas.microsoft.com/office/drawing/2014/main" id="{57BA0CAD-B1EE-4053-BB32-01B0DD3660D2}"/>
              </a:ext>
            </a:extLst>
          </p:cNvPr>
          <p:cNvSpPr txBox="1">
            <a:spLocks/>
          </p:cNvSpPr>
          <p:nvPr/>
        </p:nvSpPr>
        <p:spPr>
          <a:xfrm>
            <a:off x="394566" y="804589"/>
            <a:ext cx="5562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Hybrid or coexistence Central M</a:t>
            </a:r>
            <a:r>
              <a:rPr lang="en-IN" sz="1950" b="1" spc="-33" dirty="0">
                <a:solidFill>
                  <a:srgbClr val="000000"/>
                </a:solidFill>
                <a:latin typeface="Arial"/>
                <a:cs typeface="Arial"/>
              </a:rPr>
              <a:t>aster Data style </a:t>
            </a:r>
            <a:endParaRPr lang="en-IN" sz="1950" b="1" dirty="0">
              <a:latin typeface="Arial"/>
              <a:cs typeface="Arial"/>
            </a:endParaRPr>
          </a:p>
        </p:txBody>
      </p:sp>
    </p:spTree>
    <p:extLst>
      <p:ext uri="{BB962C8B-B14F-4D97-AF65-F5344CB8AC3E}">
        <p14:creationId xmlns:p14="http://schemas.microsoft.com/office/powerpoint/2010/main" val="332193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2" name="object 2">
            <a:extLst>
              <a:ext uri="{FF2B5EF4-FFF2-40B4-BE49-F238E27FC236}">
                <a16:creationId xmlns:a16="http://schemas.microsoft.com/office/drawing/2014/main" id="{9CBBD1FA-232E-48D5-960E-D43F1C21F702}"/>
              </a:ext>
            </a:extLst>
          </p:cNvPr>
          <p:cNvSpPr txBox="1">
            <a:spLocks/>
          </p:cNvSpPr>
          <p:nvPr/>
        </p:nvSpPr>
        <p:spPr>
          <a:xfrm>
            <a:off x="293370" y="803366"/>
            <a:ext cx="5562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Data Services – Key capabilities</a:t>
            </a:r>
            <a:endParaRPr lang="en-IN" sz="1950" b="1" dirty="0">
              <a:latin typeface="Arial"/>
              <a:cs typeface="Arial"/>
            </a:endParaRPr>
          </a:p>
        </p:txBody>
      </p:sp>
      <p:pic>
        <p:nvPicPr>
          <p:cNvPr id="3" name="Picture 2">
            <a:extLst>
              <a:ext uri="{FF2B5EF4-FFF2-40B4-BE49-F238E27FC236}">
                <a16:creationId xmlns:a16="http://schemas.microsoft.com/office/drawing/2014/main" id="{22AD615A-4D13-E02A-1CDC-8E3F5C57740A}"/>
              </a:ext>
            </a:extLst>
          </p:cNvPr>
          <p:cNvPicPr>
            <a:picLocks noChangeAspect="1"/>
          </p:cNvPicPr>
          <p:nvPr/>
        </p:nvPicPr>
        <p:blipFill rotWithShape="1">
          <a:blip r:embed="rId3"/>
          <a:srcRect l="15385" t="33617" r="65385" b="32237"/>
          <a:stretch/>
        </p:blipFill>
        <p:spPr>
          <a:xfrm>
            <a:off x="578283" y="1142443"/>
            <a:ext cx="8749434" cy="5105958"/>
          </a:xfrm>
          <a:prstGeom prst="rect">
            <a:avLst/>
          </a:prstGeom>
        </p:spPr>
      </p:pic>
    </p:spTree>
    <p:extLst>
      <p:ext uri="{BB962C8B-B14F-4D97-AF65-F5344CB8AC3E}">
        <p14:creationId xmlns:p14="http://schemas.microsoft.com/office/powerpoint/2010/main" val="17752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10" name="Picture 9">
            <a:extLst>
              <a:ext uri="{FF2B5EF4-FFF2-40B4-BE49-F238E27FC236}">
                <a16:creationId xmlns:a16="http://schemas.microsoft.com/office/drawing/2014/main" id="{652CA622-12A3-4AF6-BA66-78442290A167}"/>
              </a:ext>
            </a:extLst>
          </p:cNvPr>
          <p:cNvPicPr>
            <a:picLocks noChangeAspect="1"/>
          </p:cNvPicPr>
          <p:nvPr/>
        </p:nvPicPr>
        <p:blipFill>
          <a:blip r:embed="rId3"/>
          <a:stretch>
            <a:fillRect/>
          </a:stretch>
        </p:blipFill>
        <p:spPr>
          <a:xfrm>
            <a:off x="1028700" y="1287252"/>
            <a:ext cx="7848600" cy="5048268"/>
          </a:xfrm>
          <a:prstGeom prst="rect">
            <a:avLst/>
          </a:prstGeom>
        </p:spPr>
      </p:pic>
      <p:sp>
        <p:nvSpPr>
          <p:cNvPr id="11" name="object 2">
            <a:extLst>
              <a:ext uri="{FF2B5EF4-FFF2-40B4-BE49-F238E27FC236}">
                <a16:creationId xmlns:a16="http://schemas.microsoft.com/office/drawing/2014/main" id="{BC7D38DB-33A1-4BB1-A8A5-23F9BB2F3138}"/>
              </a:ext>
            </a:extLst>
          </p:cNvPr>
          <p:cNvSpPr txBox="1">
            <a:spLocks/>
          </p:cNvSpPr>
          <p:nvPr/>
        </p:nvSpPr>
        <p:spPr>
          <a:xfrm>
            <a:off x="383136" y="730619"/>
            <a:ext cx="5562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Information Steward – Key capabilities</a:t>
            </a:r>
            <a:endParaRPr lang="en-IN" sz="1950" b="1" dirty="0">
              <a:latin typeface="Arial"/>
              <a:cs typeface="Arial"/>
            </a:endParaRPr>
          </a:p>
        </p:txBody>
      </p:sp>
    </p:spTree>
    <p:extLst>
      <p:ext uri="{BB962C8B-B14F-4D97-AF65-F5344CB8AC3E}">
        <p14:creationId xmlns:p14="http://schemas.microsoft.com/office/powerpoint/2010/main" val="427322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pic>
        <p:nvPicPr>
          <p:cNvPr id="7" name="Picture 6">
            <a:extLst>
              <a:ext uri="{FF2B5EF4-FFF2-40B4-BE49-F238E27FC236}">
                <a16:creationId xmlns:a16="http://schemas.microsoft.com/office/drawing/2014/main" id="{59E321E5-8062-4B68-B2C1-E76446249A52}"/>
              </a:ext>
            </a:extLst>
          </p:cNvPr>
          <p:cNvPicPr>
            <a:picLocks noChangeAspect="1"/>
          </p:cNvPicPr>
          <p:nvPr/>
        </p:nvPicPr>
        <p:blipFill>
          <a:blip r:embed="rId3"/>
          <a:stretch>
            <a:fillRect/>
          </a:stretch>
        </p:blipFill>
        <p:spPr>
          <a:xfrm>
            <a:off x="2139710" y="1270951"/>
            <a:ext cx="5626579" cy="5259042"/>
          </a:xfrm>
          <a:prstGeom prst="rect">
            <a:avLst/>
          </a:prstGeom>
        </p:spPr>
      </p:pic>
      <p:sp>
        <p:nvSpPr>
          <p:cNvPr id="12" name="object 2">
            <a:extLst>
              <a:ext uri="{FF2B5EF4-FFF2-40B4-BE49-F238E27FC236}">
                <a16:creationId xmlns:a16="http://schemas.microsoft.com/office/drawing/2014/main" id="{9BCC8C9A-8F7F-4B04-8E53-3C3B93BAF48D}"/>
              </a:ext>
            </a:extLst>
          </p:cNvPr>
          <p:cNvSpPr txBox="1">
            <a:spLocks/>
          </p:cNvSpPr>
          <p:nvPr/>
        </p:nvSpPr>
        <p:spPr>
          <a:xfrm>
            <a:off x="304800" y="774347"/>
            <a:ext cx="68580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HANA – Smart Data Integration and Smart Data Quality</a:t>
            </a:r>
            <a:endParaRPr lang="en-IN" sz="1950" b="1" dirty="0">
              <a:latin typeface="Arial"/>
              <a:cs typeface="Arial"/>
            </a:endParaRPr>
          </a:p>
        </p:txBody>
      </p:sp>
    </p:spTree>
    <p:extLst>
      <p:ext uri="{BB962C8B-B14F-4D97-AF65-F5344CB8AC3E}">
        <p14:creationId xmlns:p14="http://schemas.microsoft.com/office/powerpoint/2010/main" val="1046049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2" name="object 2">
            <a:extLst>
              <a:ext uri="{FF2B5EF4-FFF2-40B4-BE49-F238E27FC236}">
                <a16:creationId xmlns:a16="http://schemas.microsoft.com/office/drawing/2014/main" id="{9BCC8C9A-8F7F-4B04-8E53-3C3B93BAF48D}"/>
              </a:ext>
            </a:extLst>
          </p:cNvPr>
          <p:cNvSpPr txBox="1">
            <a:spLocks/>
          </p:cNvSpPr>
          <p:nvPr/>
        </p:nvSpPr>
        <p:spPr>
          <a:xfrm>
            <a:off x="304800" y="774347"/>
            <a:ext cx="68580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Agile Data Preparation: Key features </a:t>
            </a:r>
            <a:endParaRPr lang="en-IN" sz="1950" b="1" dirty="0">
              <a:latin typeface="Arial"/>
              <a:cs typeface="Arial"/>
            </a:endParaRPr>
          </a:p>
        </p:txBody>
      </p:sp>
      <p:pic>
        <p:nvPicPr>
          <p:cNvPr id="3" name="Picture 2">
            <a:extLst>
              <a:ext uri="{FF2B5EF4-FFF2-40B4-BE49-F238E27FC236}">
                <a16:creationId xmlns:a16="http://schemas.microsoft.com/office/drawing/2014/main" id="{37EDF658-512D-B84E-BDCD-B0A09DB47AB1}"/>
              </a:ext>
            </a:extLst>
          </p:cNvPr>
          <p:cNvPicPr>
            <a:picLocks noChangeAspect="1"/>
          </p:cNvPicPr>
          <p:nvPr/>
        </p:nvPicPr>
        <p:blipFill rotWithShape="1">
          <a:blip r:embed="rId3"/>
          <a:srcRect l="26923" t="40427" r="31539" b="22649"/>
          <a:stretch/>
        </p:blipFill>
        <p:spPr>
          <a:xfrm>
            <a:off x="393056" y="1278571"/>
            <a:ext cx="9177658" cy="4588829"/>
          </a:xfrm>
          <a:prstGeom prst="rect">
            <a:avLst/>
          </a:prstGeom>
        </p:spPr>
      </p:pic>
    </p:spTree>
    <p:extLst>
      <p:ext uri="{BB962C8B-B14F-4D97-AF65-F5344CB8AC3E}">
        <p14:creationId xmlns:p14="http://schemas.microsoft.com/office/powerpoint/2010/main" val="203798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0" y="0"/>
            <a:ext cx="9851120" cy="655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003714" y="2438484"/>
            <a:ext cx="6401377" cy="917624"/>
          </a:xfrm>
          <a:prstGeom prst="rect">
            <a:avLst/>
          </a:prstGeom>
          <a:noFill/>
        </p:spPr>
        <p:txBody>
          <a:bodyPr wrap="square" rtlCol="0">
            <a:spAutoFit/>
          </a:bodyPr>
          <a:lstStyle/>
          <a:p>
            <a:r>
              <a:rPr lang="en-US" sz="5363"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4681" y="642938"/>
            <a:ext cx="1235732" cy="1220538"/>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2" name="object 2">
            <a:extLst>
              <a:ext uri="{FF2B5EF4-FFF2-40B4-BE49-F238E27FC236}">
                <a16:creationId xmlns:a16="http://schemas.microsoft.com/office/drawing/2014/main" id="{9BCC8C9A-8F7F-4B04-8E53-3C3B93BAF48D}"/>
              </a:ext>
            </a:extLst>
          </p:cNvPr>
          <p:cNvSpPr txBox="1">
            <a:spLocks/>
          </p:cNvSpPr>
          <p:nvPr/>
        </p:nvSpPr>
        <p:spPr>
          <a:xfrm>
            <a:off x="304800" y="774347"/>
            <a:ext cx="68580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ILM Scenarios</a:t>
            </a:r>
            <a:endParaRPr lang="en-IN" sz="1950" b="1" dirty="0">
              <a:latin typeface="Arial"/>
              <a:cs typeface="Arial"/>
            </a:endParaRPr>
          </a:p>
        </p:txBody>
      </p:sp>
      <p:pic>
        <p:nvPicPr>
          <p:cNvPr id="7" name="Picture 6">
            <a:extLst>
              <a:ext uri="{FF2B5EF4-FFF2-40B4-BE49-F238E27FC236}">
                <a16:creationId xmlns:a16="http://schemas.microsoft.com/office/drawing/2014/main" id="{E6CF9652-78F1-4C51-B656-A4E2014886B1}"/>
              </a:ext>
            </a:extLst>
          </p:cNvPr>
          <p:cNvPicPr>
            <a:picLocks noChangeAspect="1"/>
          </p:cNvPicPr>
          <p:nvPr/>
        </p:nvPicPr>
        <p:blipFill>
          <a:blip r:embed="rId3"/>
          <a:stretch>
            <a:fillRect/>
          </a:stretch>
        </p:blipFill>
        <p:spPr>
          <a:xfrm>
            <a:off x="1908001" y="1365636"/>
            <a:ext cx="5635799" cy="5096873"/>
          </a:xfrm>
          <a:prstGeom prst="rect">
            <a:avLst/>
          </a:prstGeom>
        </p:spPr>
      </p:pic>
    </p:spTree>
    <p:extLst>
      <p:ext uri="{BB962C8B-B14F-4D97-AF65-F5344CB8AC3E}">
        <p14:creationId xmlns:p14="http://schemas.microsoft.com/office/powerpoint/2010/main" val="2923847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2" name="object 2">
            <a:extLst>
              <a:ext uri="{FF2B5EF4-FFF2-40B4-BE49-F238E27FC236}">
                <a16:creationId xmlns:a16="http://schemas.microsoft.com/office/drawing/2014/main" id="{9BCC8C9A-8F7F-4B04-8E53-3C3B93BAF48D}"/>
              </a:ext>
            </a:extLst>
          </p:cNvPr>
          <p:cNvSpPr txBox="1">
            <a:spLocks/>
          </p:cNvSpPr>
          <p:nvPr/>
        </p:nvSpPr>
        <p:spPr>
          <a:xfrm>
            <a:off x="304800" y="774347"/>
            <a:ext cx="7467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Content Management Solution: EIM Strategy component</a:t>
            </a:r>
            <a:endParaRPr lang="en-IN" sz="1950" b="1" dirty="0">
              <a:latin typeface="Arial"/>
              <a:cs typeface="Arial"/>
            </a:endParaRPr>
          </a:p>
        </p:txBody>
      </p:sp>
      <p:pic>
        <p:nvPicPr>
          <p:cNvPr id="3" name="Picture 2">
            <a:extLst>
              <a:ext uri="{FF2B5EF4-FFF2-40B4-BE49-F238E27FC236}">
                <a16:creationId xmlns:a16="http://schemas.microsoft.com/office/drawing/2014/main" id="{13CD577D-3289-AE58-88F2-CFC70E8D1361}"/>
              </a:ext>
            </a:extLst>
          </p:cNvPr>
          <p:cNvPicPr>
            <a:picLocks noChangeAspect="1"/>
          </p:cNvPicPr>
          <p:nvPr/>
        </p:nvPicPr>
        <p:blipFill rotWithShape="1">
          <a:blip r:embed="rId3"/>
          <a:srcRect l="30000" t="26752" r="28461" b="48633"/>
          <a:stretch/>
        </p:blipFill>
        <p:spPr>
          <a:xfrm>
            <a:off x="154868" y="1600200"/>
            <a:ext cx="9144000" cy="3048000"/>
          </a:xfrm>
          <a:prstGeom prst="rect">
            <a:avLst/>
          </a:prstGeom>
        </p:spPr>
      </p:pic>
    </p:spTree>
    <p:extLst>
      <p:ext uri="{BB962C8B-B14F-4D97-AF65-F5344CB8AC3E}">
        <p14:creationId xmlns:p14="http://schemas.microsoft.com/office/powerpoint/2010/main" val="4200889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TextBox 10">
            <a:extLst>
              <a:ext uri="{FF2B5EF4-FFF2-40B4-BE49-F238E27FC236}">
                <a16:creationId xmlns:a16="http://schemas.microsoft.com/office/drawing/2014/main" id="{55859379-4C54-4BE2-9CE2-E03D04B144F2}"/>
              </a:ext>
            </a:extLst>
          </p:cNvPr>
          <p:cNvSpPr txBox="1"/>
          <p:nvPr/>
        </p:nvSpPr>
        <p:spPr>
          <a:xfrm>
            <a:off x="394566" y="8156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SAP Data Hub: Features and capabilities </a:t>
            </a:r>
            <a:endParaRPr lang="en-IN" sz="1800" b="1" dirty="0">
              <a:latin typeface="Arial"/>
              <a:cs typeface="Arial"/>
            </a:endParaRPr>
          </a:p>
        </p:txBody>
      </p:sp>
      <p:pic>
        <p:nvPicPr>
          <p:cNvPr id="3" name="Picture 2">
            <a:extLst>
              <a:ext uri="{FF2B5EF4-FFF2-40B4-BE49-F238E27FC236}">
                <a16:creationId xmlns:a16="http://schemas.microsoft.com/office/drawing/2014/main" id="{95B8CF12-D44F-EE06-079A-873619DB3F95}"/>
              </a:ext>
            </a:extLst>
          </p:cNvPr>
          <p:cNvPicPr>
            <a:picLocks noChangeAspect="1"/>
          </p:cNvPicPr>
          <p:nvPr/>
        </p:nvPicPr>
        <p:blipFill rotWithShape="1">
          <a:blip r:embed="rId3"/>
          <a:srcRect l="26153" t="22650" r="31539" b="40427"/>
          <a:stretch/>
        </p:blipFill>
        <p:spPr>
          <a:xfrm>
            <a:off x="476250" y="1370748"/>
            <a:ext cx="8953500" cy="4395355"/>
          </a:xfrm>
          <a:prstGeom prst="rect">
            <a:avLst/>
          </a:prstGeom>
        </p:spPr>
      </p:pic>
    </p:spTree>
    <p:extLst>
      <p:ext uri="{BB962C8B-B14F-4D97-AF65-F5344CB8AC3E}">
        <p14:creationId xmlns:p14="http://schemas.microsoft.com/office/powerpoint/2010/main" val="3715957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TextBox 10">
            <a:extLst>
              <a:ext uri="{FF2B5EF4-FFF2-40B4-BE49-F238E27FC236}">
                <a16:creationId xmlns:a16="http://schemas.microsoft.com/office/drawing/2014/main" id="{55859379-4C54-4BE2-9CE2-E03D04B144F2}"/>
              </a:ext>
            </a:extLst>
          </p:cNvPr>
          <p:cNvSpPr txBox="1"/>
          <p:nvPr/>
        </p:nvSpPr>
        <p:spPr>
          <a:xfrm>
            <a:off x="394566" y="8156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SAP S/4HANA Cloud for Data Enrichment </a:t>
            </a:r>
            <a:endParaRPr lang="en-IN" sz="1800" b="1" dirty="0">
              <a:latin typeface="Arial"/>
              <a:cs typeface="Arial"/>
            </a:endParaRPr>
          </a:p>
        </p:txBody>
      </p:sp>
      <p:pic>
        <p:nvPicPr>
          <p:cNvPr id="10" name="Picture 9">
            <a:extLst>
              <a:ext uri="{FF2B5EF4-FFF2-40B4-BE49-F238E27FC236}">
                <a16:creationId xmlns:a16="http://schemas.microsoft.com/office/drawing/2014/main" id="{62367C32-043A-49C6-9640-C39605E1667A}"/>
              </a:ext>
            </a:extLst>
          </p:cNvPr>
          <p:cNvPicPr>
            <a:picLocks noChangeAspect="1"/>
          </p:cNvPicPr>
          <p:nvPr/>
        </p:nvPicPr>
        <p:blipFill>
          <a:blip r:embed="rId3"/>
          <a:stretch>
            <a:fillRect/>
          </a:stretch>
        </p:blipFill>
        <p:spPr>
          <a:xfrm>
            <a:off x="394566" y="1676400"/>
            <a:ext cx="9024880" cy="3962400"/>
          </a:xfrm>
          <a:prstGeom prst="rect">
            <a:avLst/>
          </a:prstGeom>
        </p:spPr>
      </p:pic>
    </p:spTree>
    <p:extLst>
      <p:ext uri="{BB962C8B-B14F-4D97-AF65-F5344CB8AC3E}">
        <p14:creationId xmlns:p14="http://schemas.microsoft.com/office/powerpoint/2010/main" val="408449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TextBox 10">
            <a:extLst>
              <a:ext uri="{FF2B5EF4-FFF2-40B4-BE49-F238E27FC236}">
                <a16:creationId xmlns:a16="http://schemas.microsoft.com/office/drawing/2014/main" id="{55859379-4C54-4BE2-9CE2-E03D04B144F2}"/>
              </a:ext>
            </a:extLst>
          </p:cNvPr>
          <p:cNvSpPr txBox="1"/>
          <p:nvPr/>
        </p:nvSpPr>
        <p:spPr>
          <a:xfrm>
            <a:off x="394566" y="815699"/>
            <a:ext cx="7377834" cy="369333"/>
          </a:xfrm>
          <a:prstGeom prst="rect">
            <a:avLst/>
          </a:prstGeom>
          <a:noFill/>
        </p:spPr>
        <p:txBody>
          <a:bodyPr wrap="square">
            <a:spAutoFit/>
          </a:bodyPr>
          <a:lstStyle/>
          <a:p>
            <a:pPr marL="10319" algn="l"/>
            <a:r>
              <a:rPr lang="en-US" sz="1800" b="1" spc="-33" dirty="0">
                <a:solidFill>
                  <a:srgbClr val="000000"/>
                </a:solidFill>
                <a:latin typeface="Arial"/>
                <a:cs typeface="Arial"/>
              </a:rPr>
              <a:t>SAP Cloud Platform Master Data for Business Partners : Integration  </a:t>
            </a:r>
            <a:endParaRPr lang="en-IN" sz="1800" b="1" dirty="0">
              <a:latin typeface="Arial"/>
              <a:cs typeface="Arial"/>
            </a:endParaRPr>
          </a:p>
        </p:txBody>
      </p:sp>
      <p:pic>
        <p:nvPicPr>
          <p:cNvPr id="3" name="Picture 2">
            <a:extLst>
              <a:ext uri="{FF2B5EF4-FFF2-40B4-BE49-F238E27FC236}">
                <a16:creationId xmlns:a16="http://schemas.microsoft.com/office/drawing/2014/main" id="{7B5E7621-7E41-8B9B-BF86-FD0B697AEFD5}"/>
              </a:ext>
            </a:extLst>
          </p:cNvPr>
          <p:cNvPicPr>
            <a:picLocks noChangeAspect="1"/>
          </p:cNvPicPr>
          <p:nvPr/>
        </p:nvPicPr>
        <p:blipFill rotWithShape="1">
          <a:blip r:embed="rId3"/>
          <a:srcRect l="30000" t="26752" r="28461" b="43163"/>
          <a:stretch/>
        </p:blipFill>
        <p:spPr>
          <a:xfrm>
            <a:off x="269954" y="1597456"/>
            <a:ext cx="9166871" cy="3734651"/>
          </a:xfrm>
          <a:prstGeom prst="rect">
            <a:avLst/>
          </a:prstGeom>
        </p:spPr>
      </p:pic>
    </p:spTree>
    <p:extLst>
      <p:ext uri="{BB962C8B-B14F-4D97-AF65-F5344CB8AC3E}">
        <p14:creationId xmlns:p14="http://schemas.microsoft.com/office/powerpoint/2010/main" val="2803787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1" name="TextBox 10">
            <a:extLst>
              <a:ext uri="{FF2B5EF4-FFF2-40B4-BE49-F238E27FC236}">
                <a16:creationId xmlns:a16="http://schemas.microsoft.com/office/drawing/2014/main" id="{55859379-4C54-4BE2-9CE2-E03D04B144F2}"/>
              </a:ext>
            </a:extLst>
          </p:cNvPr>
          <p:cNvSpPr txBox="1"/>
          <p:nvPr/>
        </p:nvSpPr>
        <p:spPr>
          <a:xfrm>
            <a:off x="394566" y="815700"/>
            <a:ext cx="7530234" cy="369332"/>
          </a:xfrm>
          <a:prstGeom prst="rect">
            <a:avLst/>
          </a:prstGeom>
          <a:noFill/>
        </p:spPr>
        <p:txBody>
          <a:bodyPr wrap="square">
            <a:spAutoFit/>
          </a:bodyPr>
          <a:lstStyle/>
          <a:p>
            <a:pPr marL="10319" algn="l"/>
            <a:r>
              <a:rPr lang="en-US" sz="1800" b="1" spc="-33" dirty="0">
                <a:solidFill>
                  <a:srgbClr val="000000"/>
                </a:solidFill>
                <a:latin typeface="Arial"/>
                <a:cs typeface="Arial"/>
              </a:rPr>
              <a:t>SAP Data Quality Management: Microservices for Location Data </a:t>
            </a:r>
            <a:endParaRPr lang="en-IN" sz="1800" b="1" dirty="0">
              <a:latin typeface="Arial"/>
              <a:cs typeface="Arial"/>
            </a:endParaRPr>
          </a:p>
        </p:txBody>
      </p:sp>
      <p:pic>
        <p:nvPicPr>
          <p:cNvPr id="7" name="Picture 6">
            <a:extLst>
              <a:ext uri="{FF2B5EF4-FFF2-40B4-BE49-F238E27FC236}">
                <a16:creationId xmlns:a16="http://schemas.microsoft.com/office/drawing/2014/main" id="{223A1B99-9ED7-4EBE-84CF-772D2307D055}"/>
              </a:ext>
            </a:extLst>
          </p:cNvPr>
          <p:cNvPicPr>
            <a:picLocks noChangeAspect="1"/>
          </p:cNvPicPr>
          <p:nvPr/>
        </p:nvPicPr>
        <p:blipFill>
          <a:blip r:embed="rId3"/>
          <a:stretch>
            <a:fillRect/>
          </a:stretch>
        </p:blipFill>
        <p:spPr>
          <a:xfrm>
            <a:off x="1143000" y="1408850"/>
            <a:ext cx="6781800" cy="4946467"/>
          </a:xfrm>
          <a:prstGeom prst="rect">
            <a:avLst/>
          </a:prstGeom>
        </p:spPr>
      </p:pic>
    </p:spTree>
    <p:extLst>
      <p:ext uri="{BB962C8B-B14F-4D97-AF65-F5344CB8AC3E}">
        <p14:creationId xmlns:p14="http://schemas.microsoft.com/office/powerpoint/2010/main" val="899389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6" descr="overview2.jpg">
            <a:extLst>
              <a:ext uri="{FF2B5EF4-FFF2-40B4-BE49-F238E27FC236}">
                <a16:creationId xmlns:a16="http://schemas.microsoft.com/office/drawing/2014/main" id="{EFF9B24F-A7A3-40DC-B651-F53B27B9FA18}"/>
              </a:ext>
            </a:extLst>
          </p:cNvPr>
          <p:cNvPicPr>
            <a:picLocks noChangeAspect="1"/>
          </p:cNvPicPr>
          <p:nvPr/>
        </p:nvPicPr>
        <p:blipFill rotWithShape="1">
          <a:blip r:embed="rId2">
            <a:extLst>
              <a:ext uri="{28A0092B-C50C-407E-A947-70E740481C1C}">
                <a14:useLocalDpi xmlns:a14="http://schemas.microsoft.com/office/drawing/2010/main" val="0"/>
              </a:ext>
            </a:extLst>
          </a:blip>
          <a:srcRect l="1733" t="6503" r="404" b="5392"/>
          <a:stretch/>
        </p:blipFill>
        <p:spPr bwMode="gray">
          <a:xfrm>
            <a:off x="1" y="0"/>
            <a:ext cx="9905999" cy="6858000"/>
          </a:xfrm>
          <a:prstGeom prst="rect">
            <a:avLst/>
          </a:prstGeom>
        </p:spPr>
      </p:pic>
      <p:sp>
        <p:nvSpPr>
          <p:cNvPr id="9" name="Rectangle 8">
            <a:extLst>
              <a:ext uri="{FF2B5EF4-FFF2-40B4-BE49-F238E27FC236}">
                <a16:creationId xmlns:a16="http://schemas.microsoft.com/office/drawing/2014/main" id="{AEA72C6B-F836-46A8-9A8B-9CFDF38E07B4}"/>
              </a:ext>
            </a:extLst>
          </p:cNvPr>
          <p:cNvSpPr/>
          <p:nvPr/>
        </p:nvSpPr>
        <p:spPr>
          <a:xfrm>
            <a:off x="304800" y="1021255"/>
            <a:ext cx="7696200" cy="400110"/>
          </a:xfrm>
          <a:prstGeom prst="rect">
            <a:avLst/>
          </a:prstGeom>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SAP MDG – </a:t>
            </a:r>
            <a:r>
              <a:rPr lang="pt-BR" altLang="en-US" sz="2000" b="1" dirty="0">
                <a:solidFill>
                  <a:schemeClr val="bg1"/>
                </a:solidFill>
                <a:latin typeface="Arial" panose="020B0604020202020204" pitchFamily="34" charset="0"/>
                <a:cs typeface="Arial" panose="020B0604020202020204" pitchFamily="34" charset="0"/>
              </a:rPr>
              <a:t>Introduction to Master Data Governance </a:t>
            </a:r>
            <a:endParaRPr lang="id-ID" sz="2000" b="1" dirty="0">
              <a:solidFill>
                <a:schemeClr val="bg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EBE5D9B1-1A54-4954-B95C-5688E66496ED}"/>
              </a:ext>
            </a:extLst>
          </p:cNvPr>
          <p:cNvCxnSpPr>
            <a:cxnSpLocks/>
          </p:cNvCxnSpPr>
          <p:nvPr/>
        </p:nvCxnSpPr>
        <p:spPr>
          <a:xfrm>
            <a:off x="395289" y="897431"/>
            <a:ext cx="2692221"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2D52943-17F9-4198-99B3-5DF8C483C15A}"/>
              </a:ext>
            </a:extLst>
          </p:cNvPr>
          <p:cNvSpPr/>
          <p:nvPr/>
        </p:nvSpPr>
        <p:spPr>
          <a:xfrm>
            <a:off x="304800" y="487798"/>
            <a:ext cx="1268296" cy="392415"/>
          </a:xfrm>
          <a:prstGeom prst="rect">
            <a:avLst/>
          </a:prstGeom>
        </p:spPr>
        <p:txBody>
          <a:bodyPr wrap="none">
            <a:spAutoFit/>
          </a:bodyPr>
          <a:lstStyle/>
          <a:p>
            <a:pPr defTabSz="371319">
              <a:defRPr/>
            </a:pPr>
            <a:r>
              <a:rPr lang="en-US" sz="1950" b="1" dirty="0">
                <a:solidFill>
                  <a:prstClr val="white"/>
                </a:solidFill>
                <a:latin typeface="Arial" panose="020B0604020202020204"/>
                <a:cs typeface="Arial" panose="020B0604020202020204" pitchFamily="34" charset="0"/>
              </a:rPr>
              <a:t>Lesson 2</a:t>
            </a:r>
            <a:endParaRPr lang="en-US" sz="1950" dirty="0">
              <a:solidFill>
                <a:srgbClr val="252527"/>
              </a:solidFill>
              <a:latin typeface="Arial" panose="020B0604020202020204"/>
            </a:endParaRPr>
          </a:p>
        </p:txBody>
      </p:sp>
    </p:spTree>
    <p:extLst>
      <p:ext uri="{BB962C8B-B14F-4D97-AF65-F5344CB8AC3E}">
        <p14:creationId xmlns:p14="http://schemas.microsoft.com/office/powerpoint/2010/main" val="1643066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93056" y="833164"/>
            <a:ext cx="5931544" cy="310502"/>
          </a:xfrm>
          <a:prstGeom prst="rect">
            <a:avLst/>
          </a:prstGeom>
        </p:spPr>
        <p:txBody>
          <a:bodyPr vert="horz" wrap="square" lIns="0" tIns="10319" rIns="0" bIns="0" rtlCol="0">
            <a:spAutoFit/>
          </a:bodyPr>
          <a:lstStyle/>
          <a:p>
            <a:pPr marL="10319"/>
            <a:r>
              <a:rPr lang="en-US" sz="1950" b="1" spc="-33" dirty="0">
                <a:solidFill>
                  <a:srgbClr val="000000"/>
                </a:solidFill>
                <a:latin typeface="Arial"/>
                <a:cs typeface="Arial"/>
              </a:rPr>
              <a:t>SAP MDG: Consolidation &amp; Central Governance</a:t>
            </a:r>
            <a:endParaRPr sz="1950" dirty="0">
              <a:latin typeface="Arial"/>
              <a:cs typeface="Arial"/>
            </a:endParaRPr>
          </a:p>
        </p:txBody>
      </p:sp>
      <p:pic>
        <p:nvPicPr>
          <p:cNvPr id="3" name="Picture 2">
            <a:extLst>
              <a:ext uri="{FF2B5EF4-FFF2-40B4-BE49-F238E27FC236}">
                <a16:creationId xmlns:a16="http://schemas.microsoft.com/office/drawing/2014/main" id="{0F948CDB-ECC4-7DF2-B757-670933F646B7}"/>
              </a:ext>
            </a:extLst>
          </p:cNvPr>
          <p:cNvPicPr>
            <a:picLocks noChangeAspect="1"/>
          </p:cNvPicPr>
          <p:nvPr/>
        </p:nvPicPr>
        <p:blipFill rotWithShape="1">
          <a:blip r:embed="rId3"/>
          <a:srcRect l="26923" t="54104" r="31539" b="14444"/>
          <a:stretch/>
        </p:blipFill>
        <p:spPr>
          <a:xfrm>
            <a:off x="298529" y="1752600"/>
            <a:ext cx="9124122" cy="3886200"/>
          </a:xfrm>
          <a:prstGeom prst="rect">
            <a:avLst/>
          </a:prstGeom>
        </p:spPr>
      </p:pic>
    </p:spTree>
    <p:extLst>
      <p:ext uri="{BB962C8B-B14F-4D97-AF65-F5344CB8AC3E}">
        <p14:creationId xmlns:p14="http://schemas.microsoft.com/office/powerpoint/2010/main" val="113325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7" name="object 2">
            <a:extLst>
              <a:ext uri="{FF2B5EF4-FFF2-40B4-BE49-F238E27FC236}">
                <a16:creationId xmlns:a16="http://schemas.microsoft.com/office/drawing/2014/main" id="{BA61B130-1FF3-4A78-AB7E-E26FE63C2A3A}"/>
              </a:ext>
            </a:extLst>
          </p:cNvPr>
          <p:cNvSpPr/>
          <p:nvPr/>
        </p:nvSpPr>
        <p:spPr>
          <a:xfrm>
            <a:off x="300434" y="957453"/>
            <a:ext cx="9113519" cy="4943093"/>
          </a:xfrm>
          <a:prstGeom prst="rect">
            <a:avLst/>
          </a:prstGeom>
          <a:blipFill>
            <a:blip r:embed="rId3" cstate="print"/>
            <a:stretch>
              <a:fillRect/>
            </a:stretch>
          </a:blipFill>
        </p:spPr>
        <p:txBody>
          <a:bodyPr wrap="square" lIns="0" tIns="0" rIns="0" bIns="0" rtlCol="0"/>
          <a:lstStyle/>
          <a:p>
            <a:endParaRPr sz="1463"/>
          </a:p>
        </p:txBody>
      </p:sp>
    </p:spTree>
    <p:extLst>
      <p:ext uri="{BB962C8B-B14F-4D97-AF65-F5344CB8AC3E}">
        <p14:creationId xmlns:p14="http://schemas.microsoft.com/office/powerpoint/2010/main" val="2231725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93056" y="833164"/>
            <a:ext cx="6160144" cy="310502"/>
          </a:xfrm>
          <a:prstGeom prst="rect">
            <a:avLst/>
          </a:prstGeom>
        </p:spPr>
        <p:txBody>
          <a:bodyPr vert="horz" wrap="square" lIns="0" tIns="10319" rIns="0" bIns="0" rtlCol="0">
            <a:spAutoFit/>
          </a:bodyPr>
          <a:lstStyle/>
          <a:p>
            <a:pPr marL="10319"/>
            <a:r>
              <a:rPr lang="en-IN" sz="1950" spc="-33" dirty="0">
                <a:solidFill>
                  <a:srgbClr val="000000"/>
                </a:solidFill>
                <a:latin typeface="Arial"/>
                <a:cs typeface="Arial"/>
              </a:rPr>
              <a:t> </a:t>
            </a:r>
            <a:r>
              <a:rPr lang="en-US" sz="1950" b="1" spc="-33" dirty="0">
                <a:solidFill>
                  <a:srgbClr val="000000"/>
                </a:solidFill>
                <a:latin typeface="Arial"/>
                <a:cs typeface="Arial"/>
              </a:rPr>
              <a:t>SAP MDG Use Cases: Central Governance </a:t>
            </a:r>
            <a:endParaRPr sz="1950" dirty="0">
              <a:latin typeface="Arial"/>
              <a:cs typeface="Arial"/>
            </a:endParaRPr>
          </a:p>
        </p:txBody>
      </p:sp>
      <p:pic>
        <p:nvPicPr>
          <p:cNvPr id="7" name="Picture 6">
            <a:extLst>
              <a:ext uri="{FF2B5EF4-FFF2-40B4-BE49-F238E27FC236}">
                <a16:creationId xmlns:a16="http://schemas.microsoft.com/office/drawing/2014/main" id="{0687810C-6561-438A-AB0F-A06D3FFBC26D}"/>
              </a:ext>
            </a:extLst>
          </p:cNvPr>
          <p:cNvPicPr>
            <a:picLocks noChangeAspect="1"/>
          </p:cNvPicPr>
          <p:nvPr/>
        </p:nvPicPr>
        <p:blipFill>
          <a:blip r:embed="rId3"/>
          <a:stretch>
            <a:fillRect/>
          </a:stretch>
        </p:blipFill>
        <p:spPr>
          <a:xfrm>
            <a:off x="533400" y="1529036"/>
            <a:ext cx="8558824" cy="4495800"/>
          </a:xfrm>
          <a:prstGeom prst="rect">
            <a:avLst/>
          </a:prstGeom>
        </p:spPr>
      </p:pic>
      <p:sp>
        <p:nvSpPr>
          <p:cNvPr id="2" name="TextBox 1">
            <a:extLst>
              <a:ext uri="{FF2B5EF4-FFF2-40B4-BE49-F238E27FC236}">
                <a16:creationId xmlns:a16="http://schemas.microsoft.com/office/drawing/2014/main" id="{5829C451-B6A5-4844-AF44-ABBE38F0B279}"/>
              </a:ext>
            </a:extLst>
          </p:cNvPr>
          <p:cNvSpPr txBox="1"/>
          <p:nvPr/>
        </p:nvSpPr>
        <p:spPr>
          <a:xfrm>
            <a:off x="2057400" y="6048494"/>
            <a:ext cx="2636519" cy="369332"/>
          </a:xfrm>
          <a:prstGeom prst="rect">
            <a:avLst/>
          </a:prstGeom>
          <a:noFill/>
        </p:spPr>
        <p:txBody>
          <a:bodyPr wrap="square" rtlCol="0">
            <a:spAutoFit/>
          </a:bodyPr>
          <a:lstStyle/>
          <a:p>
            <a:r>
              <a:rPr lang="en-US" dirty="0"/>
              <a:t>Audit Trails </a:t>
            </a:r>
            <a:endParaRPr lang="en-IN" dirty="0"/>
          </a:p>
        </p:txBody>
      </p:sp>
      <p:sp>
        <p:nvSpPr>
          <p:cNvPr id="10" name="TextBox 9">
            <a:extLst>
              <a:ext uri="{FF2B5EF4-FFF2-40B4-BE49-F238E27FC236}">
                <a16:creationId xmlns:a16="http://schemas.microsoft.com/office/drawing/2014/main" id="{2CB7DFFC-94B3-41A9-8A7E-97197E9578A4}"/>
              </a:ext>
            </a:extLst>
          </p:cNvPr>
          <p:cNvSpPr txBox="1"/>
          <p:nvPr/>
        </p:nvSpPr>
        <p:spPr>
          <a:xfrm>
            <a:off x="4812812" y="6040874"/>
            <a:ext cx="2636519" cy="369332"/>
          </a:xfrm>
          <a:prstGeom prst="rect">
            <a:avLst/>
          </a:prstGeom>
          <a:noFill/>
        </p:spPr>
        <p:txBody>
          <a:bodyPr wrap="square" rtlCol="0">
            <a:spAutoFit/>
          </a:bodyPr>
          <a:lstStyle/>
          <a:p>
            <a:r>
              <a:rPr lang="en-US" dirty="0"/>
              <a:t>Key mapping</a:t>
            </a:r>
            <a:endParaRPr lang="en-IN" dirty="0"/>
          </a:p>
        </p:txBody>
      </p:sp>
    </p:spTree>
    <p:extLst>
      <p:ext uri="{BB962C8B-B14F-4D97-AF65-F5344CB8AC3E}">
        <p14:creationId xmlns:p14="http://schemas.microsoft.com/office/powerpoint/2010/main" val="386536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8">
            <a:extLst>
              <a:ext uri="{FF2B5EF4-FFF2-40B4-BE49-F238E27FC236}">
                <a16:creationId xmlns:a16="http://schemas.microsoft.com/office/drawing/2014/main" id="{224F417D-513F-4F42-BA2B-D74FDE092031}"/>
              </a:ext>
            </a:extLst>
          </p:cNvPr>
          <p:cNvSpPr txBox="1">
            <a:spLocks/>
          </p:cNvSpPr>
          <p:nvPr/>
        </p:nvSpPr>
        <p:spPr>
          <a:xfrm>
            <a:off x="332015" y="1371600"/>
            <a:ext cx="9151035" cy="3429000"/>
          </a:xfrm>
          <a:prstGeom prst="rect">
            <a:avLst/>
          </a:prstGeom>
          <a:ln>
            <a:noFill/>
          </a:ln>
        </p:spPr>
        <p:txBody>
          <a:bodyPr/>
          <a:lstStyle>
            <a:lvl1pPr marL="342756" indent="-342756" algn="l" defTabSz="457008" rtl="0" eaLnBrk="1" latinLnBrk="0" hangingPunct="1">
              <a:spcBef>
                <a:spcPct val="20000"/>
              </a:spcBef>
              <a:buFont typeface="Arial"/>
              <a:buChar char="•"/>
              <a:defRPr sz="2000" kern="1200">
                <a:solidFill>
                  <a:schemeClr val="bg1"/>
                </a:solidFill>
                <a:latin typeface="+mn-lt"/>
                <a:ea typeface="+mn-ea"/>
                <a:cs typeface="+mn-cs"/>
              </a:defRPr>
            </a:lvl1pPr>
            <a:lvl2pPr marL="742637" indent="-285630" algn="l" defTabSz="457008" rtl="0" eaLnBrk="1" latinLnBrk="0" hangingPunct="1">
              <a:spcBef>
                <a:spcPct val="20000"/>
              </a:spcBef>
              <a:buFont typeface="Arial"/>
              <a:buChar char="–"/>
              <a:defRPr sz="2000" kern="1200">
                <a:solidFill>
                  <a:schemeClr val="bg1"/>
                </a:solidFill>
                <a:latin typeface="+mn-lt"/>
                <a:ea typeface="+mn-ea"/>
                <a:cs typeface="+mn-cs"/>
              </a:defRPr>
            </a:lvl2pPr>
            <a:lvl3pPr marL="1142519" indent="-228504" algn="l" defTabSz="457008" rtl="0" eaLnBrk="1" latinLnBrk="0" hangingPunct="1">
              <a:spcBef>
                <a:spcPct val="20000"/>
              </a:spcBef>
              <a:buFont typeface="Arial"/>
              <a:buChar char="•"/>
              <a:defRPr sz="2000" kern="1200">
                <a:solidFill>
                  <a:schemeClr val="bg1"/>
                </a:solidFill>
                <a:latin typeface="+mn-lt"/>
                <a:ea typeface="+mn-ea"/>
                <a:cs typeface="+mn-cs"/>
              </a:defRPr>
            </a:lvl3pPr>
            <a:lvl4pPr marL="1599527" indent="-228504" algn="l" defTabSz="457008" rtl="0" eaLnBrk="1" latinLnBrk="0" hangingPunct="1">
              <a:spcBef>
                <a:spcPct val="20000"/>
              </a:spcBef>
              <a:buFont typeface="Arial"/>
              <a:buChar char="–"/>
              <a:defRPr sz="2000" kern="1200">
                <a:solidFill>
                  <a:schemeClr val="bg1"/>
                </a:solidFill>
                <a:latin typeface="+mn-lt"/>
                <a:ea typeface="+mn-ea"/>
                <a:cs typeface="+mn-cs"/>
              </a:defRPr>
            </a:lvl4pPr>
            <a:lvl5pPr marL="2056534" indent="-228504" algn="l" defTabSz="457008" rtl="0" eaLnBrk="1" latinLnBrk="0" hangingPunct="1">
              <a:spcBef>
                <a:spcPct val="20000"/>
              </a:spcBef>
              <a:buFont typeface="Arial"/>
              <a:buChar char="»"/>
              <a:defRPr sz="2000" kern="1200">
                <a:solidFill>
                  <a:schemeClr val="bg1"/>
                </a:solidFill>
                <a:latin typeface="+mn-lt"/>
                <a:ea typeface="+mn-ea"/>
                <a:cs typeface="+mn-cs"/>
              </a:defRPr>
            </a:lvl5pPr>
            <a:lvl6pPr marL="2513543" indent="-228504" algn="l" defTabSz="457008" rtl="0" eaLnBrk="1" latinLnBrk="0" hangingPunct="1">
              <a:spcBef>
                <a:spcPct val="20000"/>
              </a:spcBef>
              <a:buFont typeface="Arial"/>
              <a:buChar char="•"/>
              <a:defRPr sz="2000" kern="1200">
                <a:solidFill>
                  <a:schemeClr val="tx1"/>
                </a:solidFill>
                <a:latin typeface="+mn-lt"/>
                <a:ea typeface="+mn-ea"/>
                <a:cs typeface="+mn-cs"/>
              </a:defRPr>
            </a:lvl6pPr>
            <a:lvl7pPr marL="2970550" indent="-228504" algn="l" defTabSz="457008" rtl="0" eaLnBrk="1" latinLnBrk="0" hangingPunct="1">
              <a:spcBef>
                <a:spcPct val="20000"/>
              </a:spcBef>
              <a:buFont typeface="Arial"/>
              <a:buChar char="•"/>
              <a:defRPr sz="2000" kern="1200">
                <a:solidFill>
                  <a:schemeClr val="tx1"/>
                </a:solidFill>
                <a:latin typeface="+mn-lt"/>
                <a:ea typeface="+mn-ea"/>
                <a:cs typeface="+mn-cs"/>
              </a:defRPr>
            </a:lvl7pPr>
            <a:lvl8pPr marL="3427557" indent="-228504" algn="l" defTabSz="457008" rtl="0" eaLnBrk="1" latinLnBrk="0" hangingPunct="1">
              <a:spcBef>
                <a:spcPct val="20000"/>
              </a:spcBef>
              <a:buFont typeface="Arial"/>
              <a:buChar char="•"/>
              <a:defRPr sz="2000" kern="1200">
                <a:solidFill>
                  <a:schemeClr val="tx1"/>
                </a:solidFill>
                <a:latin typeface="+mn-lt"/>
                <a:ea typeface="+mn-ea"/>
                <a:cs typeface="+mn-cs"/>
              </a:defRPr>
            </a:lvl8pPr>
            <a:lvl9pPr marL="3884566" indent="-228504" algn="l" defTabSz="457008"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buClr>
                <a:schemeClr val="tx1"/>
              </a:buClr>
              <a:buFont typeface="Wingdings" panose="05000000000000000000" pitchFamily="2" charset="2"/>
              <a:buChar char="Ø"/>
            </a:pPr>
            <a:r>
              <a:rPr lang="en-US" sz="1600" b="1" dirty="0">
                <a:solidFill>
                  <a:schemeClr val="bg2"/>
                </a:solidFill>
                <a:latin typeface="+mj-lt"/>
                <a:cs typeface="Calibri" panose="020F0502020204030204" pitchFamily="34" charset="0"/>
              </a:rPr>
              <a:t>SAP MDG Overview:</a:t>
            </a:r>
            <a:r>
              <a:rPr lang="en-US" sz="1600" dirty="0">
                <a:solidFill>
                  <a:schemeClr val="bg2"/>
                </a:solidFill>
                <a:latin typeface="+mj-lt"/>
                <a:cs typeface="Calibri" panose="020F0502020204030204" pitchFamily="34" charset="0"/>
              </a:rPr>
              <a:t> </a:t>
            </a:r>
            <a:r>
              <a:rPr lang="en-US" sz="1600" dirty="0">
                <a:solidFill>
                  <a:schemeClr val="tx1"/>
                </a:solidFill>
                <a:latin typeface="+mj-lt"/>
                <a:cs typeface="Calibri" panose="020F0502020204030204" pitchFamily="34" charset="0"/>
              </a:rPr>
              <a:t>Conduct a general overview training on SAP MDG for business users and master data steward’s with key focus on implementation considerations for managing Master data in various domains.</a:t>
            </a:r>
          </a:p>
          <a:p>
            <a:pPr marL="0" indent="0" algn="just">
              <a:lnSpc>
                <a:spcPct val="150000"/>
              </a:lnSpc>
              <a:buClr>
                <a:schemeClr val="tx1"/>
              </a:buClr>
              <a:buNone/>
            </a:pPr>
            <a:endParaRPr lang="en-US" sz="1600" dirty="0">
              <a:solidFill>
                <a:schemeClr val="tx1"/>
              </a:solidFill>
              <a:latin typeface="+mj-lt"/>
              <a:cs typeface="Calibri" panose="020F0502020204030204" pitchFamily="34" charset="0"/>
            </a:endParaRPr>
          </a:p>
          <a:p>
            <a:pPr>
              <a:lnSpc>
                <a:spcPct val="150000"/>
              </a:lnSpc>
              <a:buClr>
                <a:schemeClr val="tx1"/>
              </a:buClr>
              <a:buFont typeface="Wingdings" panose="05000000000000000000" pitchFamily="2" charset="2"/>
              <a:buChar char="Ø"/>
            </a:pPr>
            <a:r>
              <a:rPr lang="en-US" sz="1600" b="1" dirty="0">
                <a:solidFill>
                  <a:schemeClr val="bg2"/>
                </a:solidFill>
                <a:latin typeface="+mj-lt"/>
                <a:cs typeface="Calibri" panose="020F0502020204030204" pitchFamily="34" charset="0"/>
              </a:rPr>
              <a:t>SAP MDG Workshop: </a:t>
            </a:r>
            <a:r>
              <a:rPr lang="en-US" sz="1600" dirty="0">
                <a:solidFill>
                  <a:schemeClr val="tx1"/>
                </a:solidFill>
                <a:latin typeface="+mj-lt"/>
                <a:cs typeface="Calibri" panose="020F0502020204030204" pitchFamily="34" charset="0"/>
              </a:rPr>
              <a:t>To build a detailed understanding of the new features offered by SAP MDG in 9.0/9.2 vis-à-vis previous versions </a:t>
            </a:r>
            <a:r>
              <a:rPr lang="en-US" sz="1600" spc="-5" dirty="0">
                <a:solidFill>
                  <a:schemeClr val="tx1"/>
                </a:solidFill>
                <a:latin typeface="+mj-lt"/>
                <a:cs typeface="Calibri" panose="020F0502020204030204" pitchFamily="34" charset="0"/>
              </a:rPr>
              <a:t>and how to build the custom solutions using custom data models.</a:t>
            </a:r>
          </a:p>
          <a:p>
            <a:pPr marL="0" indent="0">
              <a:lnSpc>
                <a:spcPct val="150000"/>
              </a:lnSpc>
              <a:buClr>
                <a:schemeClr val="tx1"/>
              </a:buClr>
              <a:buNone/>
            </a:pPr>
            <a:endParaRPr lang="en-US" sz="1600" dirty="0">
              <a:solidFill>
                <a:schemeClr val="tx1"/>
              </a:solidFill>
              <a:latin typeface="+mj-lt"/>
              <a:cs typeface="Calibri" panose="020F0502020204030204" pitchFamily="34" charset="0"/>
            </a:endParaRPr>
          </a:p>
          <a:p>
            <a:pPr algn="just">
              <a:lnSpc>
                <a:spcPct val="150000"/>
              </a:lnSpc>
              <a:buClr>
                <a:schemeClr val="tx1"/>
              </a:buClr>
              <a:buFont typeface="Wingdings" panose="05000000000000000000" pitchFamily="2" charset="2"/>
              <a:buChar char="Ø"/>
            </a:pPr>
            <a:r>
              <a:rPr lang="en-US" sz="1600" b="1" dirty="0">
                <a:solidFill>
                  <a:schemeClr val="bg2"/>
                </a:solidFill>
                <a:latin typeface="+mj-lt"/>
                <a:cs typeface="Calibri" panose="020F0502020204030204" pitchFamily="34" charset="0"/>
              </a:rPr>
              <a:t>SAP MDG: </a:t>
            </a:r>
            <a:r>
              <a:rPr lang="en-US" sz="1600" dirty="0">
                <a:solidFill>
                  <a:schemeClr val="tx1"/>
                </a:solidFill>
                <a:latin typeface="+mj-lt"/>
                <a:cs typeface="Calibri" panose="020F0502020204030204" pitchFamily="34" charset="0"/>
              </a:rPr>
              <a:t>Knowledge transfer and exercises throughout the training to ensure that towards the end of the program, the participants are well versed with the standard SAP MDG processes and its settings. </a:t>
            </a:r>
          </a:p>
        </p:txBody>
      </p:sp>
      <p:sp>
        <p:nvSpPr>
          <p:cNvPr id="28" name="Title 1">
            <a:extLst>
              <a:ext uri="{FF2B5EF4-FFF2-40B4-BE49-F238E27FC236}">
                <a16:creationId xmlns:a16="http://schemas.microsoft.com/office/drawing/2014/main" id="{2618EF37-67A7-4AEC-B4B5-04D3ADA028A0}"/>
              </a:ext>
            </a:extLst>
          </p:cNvPr>
          <p:cNvSpPr>
            <a:spLocks noGrp="1"/>
          </p:cNvSpPr>
          <p:nvPr>
            <p:ph type="title"/>
          </p:nvPr>
        </p:nvSpPr>
        <p:spPr>
          <a:xfrm>
            <a:off x="97330" y="257544"/>
            <a:ext cx="8208470" cy="519897"/>
          </a:xfrm>
        </p:spPr>
        <p:txBody>
          <a:bodyPr/>
          <a:lstStyle/>
          <a:p>
            <a:r>
              <a:rPr lang="en-US" sz="1600" dirty="0"/>
              <a:t>1. </a:t>
            </a:r>
            <a:r>
              <a:rPr lang="en-US" sz="1500" dirty="0"/>
              <a:t>SAP MDG Training Objectives &amp; Agenda: Training Objectives</a:t>
            </a:r>
            <a:br>
              <a:rPr lang="id-ID" sz="1500" dirty="0"/>
            </a:br>
            <a:endParaRPr lang="en-US" sz="1500" dirty="0"/>
          </a:p>
        </p:txBody>
      </p:sp>
      <p:sp>
        <p:nvSpPr>
          <p:cNvPr id="29" name="Oval 28">
            <a:extLst>
              <a:ext uri="{FF2B5EF4-FFF2-40B4-BE49-F238E27FC236}">
                <a16:creationId xmlns:a16="http://schemas.microsoft.com/office/drawing/2014/main" id="{59E63C25-0F52-4D6C-B334-E89E2D31B39B}"/>
              </a:ext>
            </a:extLst>
          </p:cNvPr>
          <p:cNvSpPr/>
          <p:nvPr/>
        </p:nvSpPr>
        <p:spPr>
          <a:xfrm>
            <a:off x="124742" y="320694"/>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I</a:t>
            </a:r>
          </a:p>
        </p:txBody>
      </p:sp>
    </p:spTree>
    <p:extLst>
      <p:ext uri="{BB962C8B-B14F-4D97-AF65-F5344CB8AC3E}">
        <p14:creationId xmlns:p14="http://schemas.microsoft.com/office/powerpoint/2010/main" val="1712518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93056" y="833164"/>
            <a:ext cx="7531744" cy="610584"/>
          </a:xfrm>
          <a:prstGeom prst="rect">
            <a:avLst/>
          </a:prstGeom>
        </p:spPr>
        <p:txBody>
          <a:bodyPr vert="horz" wrap="square" lIns="0" tIns="10319" rIns="0" bIns="0" rtlCol="0">
            <a:spAutoFit/>
          </a:bodyPr>
          <a:lstStyle/>
          <a:p>
            <a:pPr marL="10319"/>
            <a:r>
              <a:rPr lang="en-IN" sz="1950" spc="-33" dirty="0">
                <a:solidFill>
                  <a:srgbClr val="000000"/>
                </a:solidFill>
                <a:latin typeface="Arial"/>
                <a:cs typeface="Arial"/>
              </a:rPr>
              <a:t> </a:t>
            </a:r>
            <a:r>
              <a:rPr lang="en-US" sz="1950" b="1" spc="-33" dirty="0">
                <a:solidFill>
                  <a:srgbClr val="000000"/>
                </a:solidFill>
                <a:latin typeface="Arial"/>
                <a:cs typeface="Arial"/>
              </a:rPr>
              <a:t>SAP MDG Use Cases: Consolidation for analytics purposes only </a:t>
            </a:r>
            <a:br>
              <a:rPr lang="en-IN" sz="1950" b="1" dirty="0">
                <a:latin typeface="Arial"/>
                <a:cs typeface="Arial"/>
              </a:rPr>
            </a:br>
            <a:endParaRPr sz="1950" dirty="0">
              <a:latin typeface="Arial"/>
              <a:cs typeface="Arial"/>
            </a:endParaRPr>
          </a:p>
        </p:txBody>
      </p:sp>
      <p:pic>
        <p:nvPicPr>
          <p:cNvPr id="10" name="Picture 9">
            <a:extLst>
              <a:ext uri="{FF2B5EF4-FFF2-40B4-BE49-F238E27FC236}">
                <a16:creationId xmlns:a16="http://schemas.microsoft.com/office/drawing/2014/main" id="{546FB5C3-8B10-45AC-BDB6-11F21EC2DAFF}"/>
              </a:ext>
            </a:extLst>
          </p:cNvPr>
          <p:cNvPicPr>
            <a:picLocks noChangeAspect="1"/>
          </p:cNvPicPr>
          <p:nvPr/>
        </p:nvPicPr>
        <p:blipFill>
          <a:blip r:embed="rId3"/>
          <a:stretch>
            <a:fillRect/>
          </a:stretch>
        </p:blipFill>
        <p:spPr>
          <a:xfrm>
            <a:off x="393056" y="1783080"/>
            <a:ext cx="9080240" cy="3886200"/>
          </a:xfrm>
          <a:prstGeom prst="rect">
            <a:avLst/>
          </a:prstGeom>
        </p:spPr>
      </p:pic>
      <p:sp>
        <p:nvSpPr>
          <p:cNvPr id="2" name="TextBox 1">
            <a:extLst>
              <a:ext uri="{FF2B5EF4-FFF2-40B4-BE49-F238E27FC236}">
                <a16:creationId xmlns:a16="http://schemas.microsoft.com/office/drawing/2014/main" id="{B9A685A8-92EE-4F3D-AAB0-63838CF3820F}"/>
              </a:ext>
            </a:extLst>
          </p:cNvPr>
          <p:cNvSpPr txBox="1"/>
          <p:nvPr/>
        </p:nvSpPr>
        <p:spPr>
          <a:xfrm flipH="1">
            <a:off x="3886200" y="5835134"/>
            <a:ext cx="2849881" cy="369332"/>
          </a:xfrm>
          <a:prstGeom prst="rect">
            <a:avLst/>
          </a:prstGeom>
          <a:noFill/>
        </p:spPr>
        <p:txBody>
          <a:bodyPr wrap="square" rtlCol="0">
            <a:spAutoFit/>
          </a:bodyPr>
          <a:lstStyle/>
          <a:p>
            <a:r>
              <a:rPr lang="en-US" dirty="0"/>
              <a:t>Common Data Standards </a:t>
            </a:r>
            <a:endParaRPr lang="en-IN" dirty="0"/>
          </a:p>
        </p:txBody>
      </p:sp>
    </p:spTree>
    <p:extLst>
      <p:ext uri="{BB962C8B-B14F-4D97-AF65-F5344CB8AC3E}">
        <p14:creationId xmlns:p14="http://schemas.microsoft.com/office/powerpoint/2010/main" val="168327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7" name="object 2">
            <a:extLst>
              <a:ext uri="{FF2B5EF4-FFF2-40B4-BE49-F238E27FC236}">
                <a16:creationId xmlns:a16="http://schemas.microsoft.com/office/drawing/2014/main" id="{C3880F1F-B0E8-4C08-BBE4-BFCDF5799ABE}"/>
              </a:ext>
            </a:extLst>
          </p:cNvPr>
          <p:cNvSpPr/>
          <p:nvPr/>
        </p:nvSpPr>
        <p:spPr>
          <a:xfrm>
            <a:off x="269954" y="957453"/>
            <a:ext cx="9163049" cy="4943093"/>
          </a:xfrm>
          <a:prstGeom prst="rect">
            <a:avLst/>
          </a:prstGeom>
          <a:blipFill>
            <a:blip r:embed="rId3" cstate="print"/>
            <a:stretch>
              <a:fillRect/>
            </a:stretch>
          </a:blipFill>
        </p:spPr>
        <p:txBody>
          <a:bodyPr wrap="square" lIns="0" tIns="0" rIns="0" bIns="0" rtlCol="0"/>
          <a:lstStyle/>
          <a:p>
            <a:endParaRPr sz="1463"/>
          </a:p>
        </p:txBody>
      </p:sp>
    </p:spTree>
    <p:extLst>
      <p:ext uri="{BB962C8B-B14F-4D97-AF65-F5344CB8AC3E}">
        <p14:creationId xmlns:p14="http://schemas.microsoft.com/office/powerpoint/2010/main" val="68747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93056" y="833164"/>
            <a:ext cx="5931544" cy="910666"/>
          </a:xfrm>
          <a:prstGeom prst="rect">
            <a:avLst/>
          </a:prstGeom>
        </p:spPr>
        <p:txBody>
          <a:bodyPr vert="horz" wrap="square" lIns="0" tIns="10319" rIns="0" bIns="0" rtlCol="0">
            <a:spAutoFit/>
          </a:bodyPr>
          <a:lstStyle/>
          <a:p>
            <a:pPr marL="10319"/>
            <a:r>
              <a:rPr lang="en-US" sz="1950" b="1" spc="-33" dirty="0">
                <a:solidFill>
                  <a:srgbClr val="000000"/>
                </a:solidFill>
                <a:latin typeface="Arial"/>
                <a:cs typeface="Arial"/>
              </a:rPr>
              <a:t>SAP MDG Use Cases: Consolidation for initial load   before central governance</a:t>
            </a:r>
            <a:br>
              <a:rPr lang="en-IN" sz="1950" b="1" dirty="0">
                <a:latin typeface="Arial"/>
                <a:cs typeface="Arial"/>
              </a:rPr>
            </a:br>
            <a:endParaRPr sz="1950" dirty="0">
              <a:latin typeface="Arial"/>
              <a:cs typeface="Arial"/>
            </a:endParaRPr>
          </a:p>
        </p:txBody>
      </p:sp>
      <p:pic>
        <p:nvPicPr>
          <p:cNvPr id="7" name="Picture 6">
            <a:extLst>
              <a:ext uri="{FF2B5EF4-FFF2-40B4-BE49-F238E27FC236}">
                <a16:creationId xmlns:a16="http://schemas.microsoft.com/office/drawing/2014/main" id="{C3ED3841-D689-4ACB-B190-C610A290C2D6}"/>
              </a:ext>
            </a:extLst>
          </p:cNvPr>
          <p:cNvPicPr>
            <a:picLocks noChangeAspect="1"/>
          </p:cNvPicPr>
          <p:nvPr/>
        </p:nvPicPr>
        <p:blipFill>
          <a:blip r:embed="rId3"/>
          <a:stretch>
            <a:fillRect/>
          </a:stretch>
        </p:blipFill>
        <p:spPr>
          <a:xfrm>
            <a:off x="455237" y="1920342"/>
            <a:ext cx="8740337" cy="3429000"/>
          </a:xfrm>
          <a:prstGeom prst="rect">
            <a:avLst/>
          </a:prstGeom>
        </p:spPr>
      </p:pic>
      <p:sp>
        <p:nvSpPr>
          <p:cNvPr id="2" name="TextBox 1">
            <a:extLst>
              <a:ext uri="{FF2B5EF4-FFF2-40B4-BE49-F238E27FC236}">
                <a16:creationId xmlns:a16="http://schemas.microsoft.com/office/drawing/2014/main" id="{D1501E8B-6287-4F2E-AEFB-C23BB321A110}"/>
              </a:ext>
            </a:extLst>
          </p:cNvPr>
          <p:cNvSpPr txBox="1"/>
          <p:nvPr/>
        </p:nvSpPr>
        <p:spPr>
          <a:xfrm>
            <a:off x="609600" y="5470838"/>
            <a:ext cx="5181600" cy="369332"/>
          </a:xfrm>
          <a:prstGeom prst="rect">
            <a:avLst/>
          </a:prstGeom>
          <a:noFill/>
        </p:spPr>
        <p:txBody>
          <a:bodyPr wrap="square" rtlCol="0">
            <a:spAutoFit/>
          </a:bodyPr>
          <a:lstStyle/>
          <a:p>
            <a:r>
              <a:rPr lang="en-US" dirty="0"/>
              <a:t>Extraction - Merged - Cleansed - Best record creation </a:t>
            </a:r>
            <a:endParaRPr lang="en-IN" dirty="0"/>
          </a:p>
        </p:txBody>
      </p:sp>
    </p:spTree>
    <p:extLst>
      <p:ext uri="{BB962C8B-B14F-4D97-AF65-F5344CB8AC3E}">
        <p14:creationId xmlns:p14="http://schemas.microsoft.com/office/powerpoint/2010/main" val="395934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2</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10" name="TextBox 9">
            <a:extLst>
              <a:ext uri="{FF2B5EF4-FFF2-40B4-BE49-F238E27FC236}">
                <a16:creationId xmlns:a16="http://schemas.microsoft.com/office/drawing/2014/main" id="{F6F02A25-FE0D-4B70-B2BE-43DB16CFBF29}"/>
              </a:ext>
            </a:extLst>
          </p:cNvPr>
          <p:cNvSpPr txBox="1"/>
          <p:nvPr/>
        </p:nvSpPr>
        <p:spPr>
          <a:xfrm>
            <a:off x="277574" y="838200"/>
            <a:ext cx="5000624" cy="646331"/>
          </a:xfrm>
          <a:prstGeom prst="rect">
            <a:avLst/>
          </a:prstGeom>
          <a:noFill/>
        </p:spPr>
        <p:txBody>
          <a:bodyPr wrap="square">
            <a:spAutoFit/>
          </a:bodyPr>
          <a:lstStyle/>
          <a:p>
            <a:pPr marL="10319" algn="l"/>
            <a:r>
              <a:rPr lang="en-US" sz="1800" b="1" spc="-33" dirty="0">
                <a:solidFill>
                  <a:srgbClr val="000000"/>
                </a:solidFill>
                <a:latin typeface="Arial"/>
                <a:cs typeface="Arial"/>
              </a:rPr>
              <a:t>SAP MDG Use Cases: Consolidation for mergers and acquisitions</a:t>
            </a:r>
            <a:endParaRPr lang="en-IN" sz="1800" b="1" dirty="0">
              <a:latin typeface="Arial"/>
              <a:cs typeface="Arial"/>
            </a:endParaRPr>
          </a:p>
        </p:txBody>
      </p:sp>
      <p:sp>
        <p:nvSpPr>
          <p:cNvPr id="12" name="TextBox 11">
            <a:extLst>
              <a:ext uri="{FF2B5EF4-FFF2-40B4-BE49-F238E27FC236}">
                <a16:creationId xmlns:a16="http://schemas.microsoft.com/office/drawing/2014/main" id="{5C13A857-C0EB-46AF-A2A0-33DBD6485E32}"/>
              </a:ext>
            </a:extLst>
          </p:cNvPr>
          <p:cNvSpPr txBox="1"/>
          <p:nvPr/>
        </p:nvSpPr>
        <p:spPr>
          <a:xfrm>
            <a:off x="277574" y="1689624"/>
            <a:ext cx="9054234" cy="369333"/>
          </a:xfrm>
          <a:prstGeom prst="rect">
            <a:avLst/>
          </a:prstGeom>
          <a:noFill/>
        </p:spPr>
        <p:txBody>
          <a:bodyPr wrap="square">
            <a:spAutoFit/>
          </a:bodyPr>
          <a:lstStyle/>
          <a:p>
            <a:r>
              <a:rPr lang="en-US" dirty="0"/>
              <a:t>Consolidation can be used to harmonize and de-duplicate the new data with the existing data</a:t>
            </a:r>
            <a:endParaRPr lang="en-IN" dirty="0"/>
          </a:p>
        </p:txBody>
      </p:sp>
      <p:sp>
        <p:nvSpPr>
          <p:cNvPr id="13" name="object 2">
            <a:extLst>
              <a:ext uri="{FF2B5EF4-FFF2-40B4-BE49-F238E27FC236}">
                <a16:creationId xmlns:a16="http://schemas.microsoft.com/office/drawing/2014/main" id="{B1BAF139-ABBC-4391-911C-CB163925969E}"/>
              </a:ext>
            </a:extLst>
          </p:cNvPr>
          <p:cNvSpPr txBox="1">
            <a:spLocks/>
          </p:cNvSpPr>
          <p:nvPr/>
        </p:nvSpPr>
        <p:spPr>
          <a:xfrm>
            <a:off x="304800" y="2265084"/>
            <a:ext cx="7848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SAP MDG Use Cases: Continuous hybrid approaches </a:t>
            </a:r>
            <a:endParaRPr lang="en-IN" sz="1950" b="1" dirty="0">
              <a:latin typeface="Arial"/>
              <a:cs typeface="Arial"/>
            </a:endParaRPr>
          </a:p>
        </p:txBody>
      </p:sp>
      <p:pic>
        <p:nvPicPr>
          <p:cNvPr id="14" name="Picture 13">
            <a:extLst>
              <a:ext uri="{FF2B5EF4-FFF2-40B4-BE49-F238E27FC236}">
                <a16:creationId xmlns:a16="http://schemas.microsoft.com/office/drawing/2014/main" id="{7F9A605E-89E4-4DCB-9B2D-530177CBBABF}"/>
              </a:ext>
            </a:extLst>
          </p:cNvPr>
          <p:cNvPicPr>
            <a:picLocks noChangeAspect="1"/>
          </p:cNvPicPr>
          <p:nvPr/>
        </p:nvPicPr>
        <p:blipFill>
          <a:blip r:embed="rId3"/>
          <a:stretch>
            <a:fillRect/>
          </a:stretch>
        </p:blipFill>
        <p:spPr>
          <a:xfrm>
            <a:off x="410227" y="2880454"/>
            <a:ext cx="9085545" cy="3575606"/>
          </a:xfrm>
          <a:prstGeom prst="rect">
            <a:avLst/>
          </a:prstGeom>
        </p:spPr>
      </p:pic>
    </p:spTree>
    <p:extLst>
      <p:ext uri="{BB962C8B-B14F-4D97-AF65-F5344CB8AC3E}">
        <p14:creationId xmlns:p14="http://schemas.microsoft.com/office/powerpoint/2010/main" val="33356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 – 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406146" y="786054"/>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a:t>
            </a:r>
            <a:endParaRPr sz="1950" dirty="0">
              <a:latin typeface="Arial"/>
              <a:cs typeface="Arial"/>
            </a:endParaRPr>
          </a:p>
        </p:txBody>
      </p:sp>
      <p:pic>
        <p:nvPicPr>
          <p:cNvPr id="7" name="Picture 6">
            <a:extLst>
              <a:ext uri="{FF2B5EF4-FFF2-40B4-BE49-F238E27FC236}">
                <a16:creationId xmlns:a16="http://schemas.microsoft.com/office/drawing/2014/main" id="{1FE8B94C-72E2-4FCF-B244-D03778559E31}"/>
              </a:ext>
            </a:extLst>
          </p:cNvPr>
          <p:cNvPicPr/>
          <p:nvPr/>
        </p:nvPicPr>
        <p:blipFill rotWithShape="1">
          <a:blip r:embed="rId3"/>
          <a:srcRect l="7476" b="8788"/>
          <a:stretch/>
        </p:blipFill>
        <p:spPr bwMode="auto">
          <a:xfrm>
            <a:off x="560070" y="1091346"/>
            <a:ext cx="8420100" cy="5080854"/>
          </a:xfrm>
          <a:prstGeom prst="rect">
            <a:avLst/>
          </a:prstGeom>
          <a:noFill/>
        </p:spPr>
      </p:pic>
    </p:spTree>
    <p:extLst>
      <p:ext uri="{BB962C8B-B14F-4D97-AF65-F5344CB8AC3E}">
        <p14:creationId xmlns:p14="http://schemas.microsoft.com/office/powerpoint/2010/main" val="399271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6" name="object 2">
            <a:extLst>
              <a:ext uri="{FF2B5EF4-FFF2-40B4-BE49-F238E27FC236}">
                <a16:creationId xmlns:a16="http://schemas.microsoft.com/office/drawing/2014/main" id="{FC13D5D6-E91A-4DFE-A58F-654D7040E9A0}"/>
              </a:ext>
            </a:extLst>
          </p:cNvPr>
          <p:cNvSpPr/>
          <p:nvPr/>
        </p:nvSpPr>
        <p:spPr>
          <a:xfrm>
            <a:off x="269954" y="957453"/>
            <a:ext cx="9163049" cy="4943093"/>
          </a:xfrm>
          <a:prstGeom prst="rect">
            <a:avLst/>
          </a:prstGeom>
          <a:blipFill>
            <a:blip r:embed="rId3" cstate="print"/>
            <a:stretch>
              <a:fillRect/>
            </a:stretch>
          </a:blipFill>
        </p:spPr>
        <p:txBody>
          <a:bodyPr wrap="square" lIns="0" tIns="0" rIns="0" bIns="0" rtlCol="0"/>
          <a:lstStyle/>
          <a:p>
            <a:endParaRPr sz="1463"/>
          </a:p>
        </p:txBody>
      </p:sp>
    </p:spTree>
    <p:extLst>
      <p:ext uri="{BB962C8B-B14F-4D97-AF65-F5344CB8AC3E}">
        <p14:creationId xmlns:p14="http://schemas.microsoft.com/office/powerpoint/2010/main" val="107994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12" name="TextBox 11">
            <a:extLst>
              <a:ext uri="{FF2B5EF4-FFF2-40B4-BE49-F238E27FC236}">
                <a16:creationId xmlns:a16="http://schemas.microsoft.com/office/drawing/2014/main" id="{49B1BFD4-AD0B-48E2-9019-FD31470A160A}"/>
              </a:ext>
            </a:extLst>
          </p:cNvPr>
          <p:cNvSpPr txBox="1"/>
          <p:nvPr/>
        </p:nvSpPr>
        <p:spPr>
          <a:xfrm>
            <a:off x="394566" y="701825"/>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Floor Plan Manager example: Look and Feel</a:t>
            </a:r>
            <a:endParaRPr lang="en-IN" sz="1800" b="1" dirty="0">
              <a:latin typeface="Arial"/>
              <a:cs typeface="Arial"/>
            </a:endParaRPr>
          </a:p>
        </p:txBody>
      </p:sp>
      <p:pic>
        <p:nvPicPr>
          <p:cNvPr id="3" name="Picture 2">
            <a:extLst>
              <a:ext uri="{FF2B5EF4-FFF2-40B4-BE49-F238E27FC236}">
                <a16:creationId xmlns:a16="http://schemas.microsoft.com/office/drawing/2014/main" id="{0FDB02E7-6B02-9586-1C2D-88FB0A057778}"/>
              </a:ext>
            </a:extLst>
          </p:cNvPr>
          <p:cNvPicPr>
            <a:picLocks noChangeAspect="1"/>
          </p:cNvPicPr>
          <p:nvPr/>
        </p:nvPicPr>
        <p:blipFill rotWithShape="1">
          <a:blip r:embed="rId3"/>
          <a:srcRect l="30000" t="26752" r="29231" b="22649"/>
          <a:stretch/>
        </p:blipFill>
        <p:spPr>
          <a:xfrm>
            <a:off x="762000" y="981075"/>
            <a:ext cx="7988944" cy="5577187"/>
          </a:xfrm>
          <a:prstGeom prst="rect">
            <a:avLst/>
          </a:prstGeom>
        </p:spPr>
      </p:pic>
    </p:spTree>
    <p:extLst>
      <p:ext uri="{BB962C8B-B14F-4D97-AF65-F5344CB8AC3E}">
        <p14:creationId xmlns:p14="http://schemas.microsoft.com/office/powerpoint/2010/main" val="140142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12" name="TextBox 11">
            <a:extLst>
              <a:ext uri="{FF2B5EF4-FFF2-40B4-BE49-F238E27FC236}">
                <a16:creationId xmlns:a16="http://schemas.microsoft.com/office/drawing/2014/main" id="{49B1BFD4-AD0B-48E2-9019-FD31470A160A}"/>
              </a:ext>
            </a:extLst>
          </p:cNvPr>
          <p:cNvSpPr txBox="1"/>
          <p:nvPr/>
        </p:nvSpPr>
        <p:spPr>
          <a:xfrm>
            <a:off x="394566" y="701825"/>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SAP Fiori example: Look and Feel</a:t>
            </a:r>
            <a:endParaRPr lang="en-IN" sz="1800" b="1" dirty="0">
              <a:latin typeface="Arial"/>
              <a:cs typeface="Arial"/>
            </a:endParaRPr>
          </a:p>
        </p:txBody>
      </p:sp>
      <p:pic>
        <p:nvPicPr>
          <p:cNvPr id="3" name="Picture 2">
            <a:extLst>
              <a:ext uri="{FF2B5EF4-FFF2-40B4-BE49-F238E27FC236}">
                <a16:creationId xmlns:a16="http://schemas.microsoft.com/office/drawing/2014/main" id="{FF94FB28-191D-7D72-D3BF-4078108DCF91}"/>
              </a:ext>
            </a:extLst>
          </p:cNvPr>
          <p:cNvPicPr>
            <a:picLocks noChangeAspect="1"/>
          </p:cNvPicPr>
          <p:nvPr/>
        </p:nvPicPr>
        <p:blipFill rotWithShape="1">
          <a:blip r:embed="rId3"/>
          <a:srcRect l="30000" t="22338" r="34615" b="6239"/>
          <a:stretch/>
        </p:blipFill>
        <p:spPr>
          <a:xfrm>
            <a:off x="2514600" y="1371600"/>
            <a:ext cx="4543424" cy="5158615"/>
          </a:xfrm>
          <a:prstGeom prst="rect">
            <a:avLst/>
          </a:prstGeom>
        </p:spPr>
      </p:pic>
    </p:spTree>
    <p:extLst>
      <p:ext uri="{BB962C8B-B14F-4D97-AF65-F5344CB8AC3E}">
        <p14:creationId xmlns:p14="http://schemas.microsoft.com/office/powerpoint/2010/main" val="366430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12" name="TextBox 11">
            <a:extLst>
              <a:ext uri="{FF2B5EF4-FFF2-40B4-BE49-F238E27FC236}">
                <a16:creationId xmlns:a16="http://schemas.microsoft.com/office/drawing/2014/main" id="{49B1BFD4-AD0B-48E2-9019-FD31470A160A}"/>
              </a:ext>
            </a:extLst>
          </p:cNvPr>
          <p:cNvSpPr txBox="1"/>
          <p:nvPr/>
        </p:nvSpPr>
        <p:spPr>
          <a:xfrm>
            <a:off x="393056" y="813461"/>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SAP Business Client example: Look and Feel</a:t>
            </a:r>
            <a:endParaRPr lang="en-IN" sz="1800" b="1" dirty="0">
              <a:latin typeface="Arial"/>
              <a:cs typeface="Arial"/>
            </a:endParaRPr>
          </a:p>
        </p:txBody>
      </p:sp>
      <p:pic>
        <p:nvPicPr>
          <p:cNvPr id="3" name="Picture 2">
            <a:extLst>
              <a:ext uri="{FF2B5EF4-FFF2-40B4-BE49-F238E27FC236}">
                <a16:creationId xmlns:a16="http://schemas.microsoft.com/office/drawing/2014/main" id="{3CB6BFE3-E78E-9BAF-7240-1A829C7BE8E9}"/>
              </a:ext>
            </a:extLst>
          </p:cNvPr>
          <p:cNvPicPr>
            <a:picLocks noChangeAspect="1"/>
          </p:cNvPicPr>
          <p:nvPr/>
        </p:nvPicPr>
        <p:blipFill rotWithShape="1">
          <a:blip r:embed="rId3"/>
          <a:srcRect l="30001" t="22650" r="27692" b="36325"/>
          <a:stretch/>
        </p:blipFill>
        <p:spPr>
          <a:xfrm>
            <a:off x="393056" y="1375797"/>
            <a:ext cx="9067800" cy="4946073"/>
          </a:xfrm>
          <a:prstGeom prst="rect">
            <a:avLst/>
          </a:prstGeom>
        </p:spPr>
      </p:pic>
    </p:spTree>
    <p:extLst>
      <p:ext uri="{BB962C8B-B14F-4D97-AF65-F5344CB8AC3E}">
        <p14:creationId xmlns:p14="http://schemas.microsoft.com/office/powerpoint/2010/main" val="2700468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Introducing master data governance</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03902" y="595076"/>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Mass processing </a:t>
            </a:r>
            <a:endParaRPr sz="1950" dirty="0">
              <a:latin typeface="Arial"/>
              <a:cs typeface="Arial"/>
            </a:endParaRPr>
          </a:p>
        </p:txBody>
      </p:sp>
      <p:pic>
        <p:nvPicPr>
          <p:cNvPr id="10" name="Picture 9">
            <a:extLst>
              <a:ext uri="{FF2B5EF4-FFF2-40B4-BE49-F238E27FC236}">
                <a16:creationId xmlns:a16="http://schemas.microsoft.com/office/drawing/2014/main" id="{1AA1ACB7-73DB-4E8B-A9C6-1CD9DD8B05C0}"/>
              </a:ext>
            </a:extLst>
          </p:cNvPr>
          <p:cNvPicPr/>
          <p:nvPr/>
        </p:nvPicPr>
        <p:blipFill rotWithShape="1">
          <a:blip r:embed="rId3"/>
          <a:srcRect l="7476" b="7946"/>
          <a:stretch/>
        </p:blipFill>
        <p:spPr bwMode="auto">
          <a:xfrm>
            <a:off x="685800" y="1540086"/>
            <a:ext cx="8534400" cy="4174914"/>
          </a:xfrm>
          <a:prstGeom prst="rect">
            <a:avLst/>
          </a:prstGeom>
          <a:noFill/>
        </p:spPr>
      </p:pic>
    </p:spTree>
    <p:extLst>
      <p:ext uri="{BB962C8B-B14F-4D97-AF65-F5344CB8AC3E}">
        <p14:creationId xmlns:p14="http://schemas.microsoft.com/office/powerpoint/2010/main" val="137789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2CBA79F-9A21-47B3-B0E5-5183762F343F}"/>
              </a:ext>
            </a:extLst>
          </p:cNvPr>
          <p:cNvGrpSpPr/>
          <p:nvPr/>
        </p:nvGrpSpPr>
        <p:grpSpPr>
          <a:xfrm>
            <a:off x="4304700" y="1670708"/>
            <a:ext cx="2754791" cy="4434551"/>
            <a:chOff x="1708480" y="3409880"/>
            <a:chExt cx="3891383" cy="4242497"/>
          </a:xfrm>
        </p:grpSpPr>
        <p:sp>
          <p:nvSpPr>
            <p:cNvPr id="61" name="Segnaposto testo 5">
              <a:extLst>
                <a:ext uri="{FF2B5EF4-FFF2-40B4-BE49-F238E27FC236}">
                  <a16:creationId xmlns:a16="http://schemas.microsoft.com/office/drawing/2014/main" id="{C43F8791-F15A-4893-8985-BD1E2B961606}"/>
                </a:ext>
              </a:extLst>
            </p:cNvPr>
            <p:cNvSpPr txBox="1">
              <a:spLocks/>
            </p:cNvSpPr>
            <p:nvPr/>
          </p:nvSpPr>
          <p:spPr>
            <a:xfrm>
              <a:off x="1708480" y="3409880"/>
              <a:ext cx="3713615" cy="246223"/>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Projects</a:t>
              </a:r>
              <a:endParaRPr lang="en-GB" sz="1200" b="1" dirty="0">
                <a:solidFill>
                  <a:prstClr val="black"/>
                </a:solidFill>
                <a:latin typeface="Arial" panose="020B0604020202020204" pitchFamily="34" charset="0"/>
                <a:cs typeface="Arial" panose="020B0604020202020204" pitchFamily="34" charset="0"/>
              </a:endParaRPr>
            </a:p>
          </p:txBody>
        </p:sp>
        <p:sp>
          <p:nvSpPr>
            <p:cNvPr id="62" name="Segnaposto testo 5">
              <a:extLst>
                <a:ext uri="{FF2B5EF4-FFF2-40B4-BE49-F238E27FC236}">
                  <a16:creationId xmlns:a16="http://schemas.microsoft.com/office/drawing/2014/main" id="{738CE5F8-1E39-40DB-AAD1-7617B98E356B}"/>
                </a:ext>
              </a:extLst>
            </p:cNvPr>
            <p:cNvSpPr txBox="1">
              <a:spLocks/>
            </p:cNvSpPr>
            <p:nvPr/>
          </p:nvSpPr>
          <p:spPr>
            <a:xfrm>
              <a:off x="1754198" y="3658884"/>
              <a:ext cx="3845665" cy="3993493"/>
            </a:xfrm>
            <a:prstGeom prst="rect">
              <a:avLst/>
            </a:prstGeom>
            <a:noFill/>
            <a:ln>
              <a:noFill/>
            </a:ln>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nSpc>
                  <a:spcPct val="110000"/>
                </a:lnSpc>
                <a:defRPr/>
              </a:pPr>
              <a:r>
                <a:rPr lang="en-US" sz="900" b="1" dirty="0">
                  <a:solidFill>
                    <a:prstClr val="black"/>
                  </a:solidFill>
                  <a:latin typeface="Arial" panose="020B0604020202020204" pitchFamily="34" charset="0"/>
                  <a:cs typeface="Arial" panose="020B0604020202020204" pitchFamily="34" charset="0"/>
                </a:rPr>
                <a:t>Technology system integrator  (Noida)</a:t>
              </a:r>
            </a:p>
            <a:p>
              <a:pPr marL="0" lvl="1">
                <a:lnSpc>
                  <a:spcPct val="110000"/>
                </a:lnSpc>
                <a:defRPr/>
              </a:pPr>
              <a:r>
                <a:rPr lang="en-US" sz="900" dirty="0">
                  <a:solidFill>
                    <a:prstClr val="black"/>
                  </a:solidFill>
                  <a:latin typeface="Arial" panose="020B0604020202020204" pitchFamily="34" charset="0"/>
                  <a:cs typeface="Arial" panose="020B0604020202020204" pitchFamily="34" charset="0"/>
                </a:rPr>
                <a:t>Solution Architect</a:t>
              </a:r>
            </a:p>
            <a:p>
              <a:pPr marL="0" lvl="1">
                <a:lnSpc>
                  <a:spcPct val="110000"/>
                </a:lnSpc>
                <a:defRPr/>
              </a:pPr>
              <a:r>
                <a:rPr lang="en-US" sz="900" dirty="0">
                  <a:solidFill>
                    <a:prstClr val="black"/>
                  </a:solidFill>
                  <a:latin typeface="Arial" panose="020B0604020202020204" pitchFamily="34" charset="0"/>
                  <a:cs typeface="Arial" panose="020B0604020202020204" pitchFamily="34" charset="0"/>
                </a:rPr>
                <a:t>AMI- interfaces to Energy IP </a:t>
              </a:r>
            </a:p>
            <a:p>
              <a:pPr marL="0" lvl="1">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Water Utilities  (UK) </a:t>
              </a:r>
            </a:p>
            <a:p>
              <a:pPr>
                <a:lnSpc>
                  <a:spcPct val="110000"/>
                </a:lnSpc>
                <a:defRPr/>
              </a:pPr>
              <a:r>
                <a:rPr lang="en-US" sz="900" dirty="0">
                  <a:solidFill>
                    <a:prstClr val="black"/>
                  </a:solidFill>
                  <a:latin typeface="Arial" panose="020B0604020202020204" pitchFamily="34" charset="0"/>
                  <a:cs typeface="Arial" panose="020B0604020202020204" pitchFamily="34" charset="0"/>
                </a:rPr>
                <a:t>Solution Architect: (Work force management, MDM)</a:t>
              </a:r>
            </a:p>
            <a:p>
              <a:pPr>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Automobiles  (Noida)</a:t>
              </a:r>
            </a:p>
            <a:p>
              <a:pPr>
                <a:lnSpc>
                  <a:spcPct val="110000"/>
                </a:lnSpc>
                <a:defRPr/>
              </a:pPr>
              <a:r>
                <a:rPr lang="en-US" sz="900" dirty="0">
                  <a:solidFill>
                    <a:prstClr val="black"/>
                  </a:solidFill>
                  <a:latin typeface="Arial" panose="020B0604020202020204" pitchFamily="34" charset="0"/>
                  <a:cs typeface="Arial" panose="020B0604020202020204" pitchFamily="34" charset="0"/>
                </a:rPr>
                <a:t>Implementing S/4HANA EM E2E. </a:t>
              </a:r>
            </a:p>
            <a:p>
              <a:pPr>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Oil Major (Abu Dhabi)</a:t>
              </a:r>
            </a:p>
            <a:p>
              <a:pPr>
                <a:lnSpc>
                  <a:spcPct val="110000"/>
                </a:lnSpc>
                <a:defRPr/>
              </a:pPr>
              <a:r>
                <a:rPr lang="en-US" sz="900" dirty="0">
                  <a:solidFill>
                    <a:prstClr val="black"/>
                  </a:solidFill>
                  <a:latin typeface="Arial" panose="020B0604020202020204" pitchFamily="34" charset="0"/>
                  <a:cs typeface="Arial" panose="020B0604020202020204" pitchFamily="34" charset="0"/>
                </a:rPr>
                <a:t>SAP PP, PM &amp; Quality management implementation</a:t>
              </a:r>
            </a:p>
            <a:p>
              <a:pPr>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Pharmaceuticals  (US &amp; Mumbai)</a:t>
              </a:r>
            </a:p>
            <a:p>
              <a:pPr>
                <a:lnSpc>
                  <a:spcPct val="110000"/>
                </a:lnSpc>
                <a:defRPr/>
              </a:pPr>
              <a:r>
                <a:rPr lang="en-US" sz="900" dirty="0">
                  <a:solidFill>
                    <a:prstClr val="black"/>
                  </a:solidFill>
                  <a:latin typeface="Arial" panose="020B0604020202020204" pitchFamily="34" charset="0"/>
                  <a:cs typeface="Arial" panose="020B0604020202020204" pitchFamily="34" charset="0"/>
                </a:rPr>
                <a:t>SAP MDM and SAP UI5 application development </a:t>
              </a:r>
            </a:p>
            <a:p>
              <a:pPr>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Beverages (EU – Denmark)</a:t>
              </a:r>
            </a:p>
            <a:p>
              <a:pPr>
                <a:lnSpc>
                  <a:spcPct val="110000"/>
                </a:lnSpc>
                <a:defRPr/>
              </a:pPr>
              <a:r>
                <a:rPr lang="en-US" sz="900" dirty="0">
                  <a:solidFill>
                    <a:prstClr val="black"/>
                  </a:solidFill>
                  <a:latin typeface="Arial" panose="020B0604020202020204" pitchFamily="34" charset="0"/>
                  <a:cs typeface="Arial" panose="020B0604020202020204" pitchFamily="34" charset="0"/>
                </a:rPr>
                <a:t>SAP PM, QM &amp; MM Roll-out implementation</a:t>
              </a:r>
            </a:p>
            <a:p>
              <a:pPr>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a:lnSpc>
                  <a:spcPct val="110000"/>
                </a:lnSpc>
                <a:defRPr/>
              </a:pPr>
              <a:r>
                <a:rPr lang="en-US" sz="900" b="1" dirty="0">
                  <a:solidFill>
                    <a:prstClr val="black"/>
                  </a:solidFill>
                  <a:latin typeface="Arial" panose="020B0604020202020204" pitchFamily="34" charset="0"/>
                  <a:cs typeface="Arial" panose="020B0604020202020204" pitchFamily="34" charset="0"/>
                </a:rPr>
                <a:t>Manufacturing Industries (Delhi)</a:t>
              </a:r>
            </a:p>
            <a:p>
              <a:pPr marL="0" lvl="1">
                <a:lnSpc>
                  <a:spcPct val="110000"/>
                </a:lnSpc>
                <a:defRPr/>
              </a:pPr>
              <a:r>
                <a:rPr lang="en-US" sz="900" dirty="0">
                  <a:solidFill>
                    <a:prstClr val="black"/>
                  </a:solidFill>
                  <a:latin typeface="Arial" panose="020B0604020202020204" pitchFamily="34" charset="0"/>
                  <a:cs typeface="Arial" panose="020B0604020202020204" pitchFamily="34" charset="0"/>
                </a:rPr>
                <a:t>Implementing MDG functions as roll-out project </a:t>
              </a:r>
            </a:p>
            <a:p>
              <a:pPr marL="0" lvl="1">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marL="0" lvl="1">
                <a:lnSpc>
                  <a:spcPct val="110000"/>
                </a:lnSpc>
                <a:defRPr/>
              </a:pPr>
              <a:r>
                <a:rPr lang="en-US" sz="900" b="1" dirty="0">
                  <a:solidFill>
                    <a:prstClr val="black"/>
                  </a:solidFill>
                  <a:latin typeface="Arial" panose="020B0604020202020204" pitchFamily="34" charset="0"/>
                  <a:cs typeface="Arial" panose="020B0604020202020204" pitchFamily="34" charset="0"/>
                </a:rPr>
                <a:t>Power Utilities (UK &amp; India)</a:t>
              </a:r>
            </a:p>
            <a:p>
              <a:pPr marL="0" lvl="1">
                <a:lnSpc>
                  <a:spcPct val="110000"/>
                </a:lnSpc>
                <a:defRPr/>
              </a:pPr>
              <a:r>
                <a:rPr lang="en-US" sz="900" dirty="0">
                  <a:solidFill>
                    <a:prstClr val="black"/>
                  </a:solidFill>
                  <a:latin typeface="Arial" panose="020B0604020202020204" pitchFamily="34" charset="0"/>
                  <a:cs typeface="Arial" panose="020B0604020202020204" pitchFamily="34" charset="0"/>
                </a:rPr>
                <a:t>Implementing WCM and PM functions in ECC 6.0</a:t>
              </a:r>
            </a:p>
            <a:p>
              <a:pPr marL="0" lvl="1">
                <a:lnSpc>
                  <a:spcPct val="110000"/>
                </a:lnSpc>
                <a:defRPr/>
              </a:pPr>
              <a:endParaRPr lang="en-US" sz="900" dirty="0">
                <a:solidFill>
                  <a:prstClr val="black"/>
                </a:solidFill>
                <a:latin typeface="Arial" panose="020B0604020202020204" pitchFamily="34" charset="0"/>
                <a:cs typeface="Arial" panose="020B0604020202020204" pitchFamily="34" charset="0"/>
              </a:endParaRPr>
            </a:p>
            <a:p>
              <a:pPr marL="0" lvl="1">
                <a:lnSpc>
                  <a:spcPct val="110000"/>
                </a:lnSpc>
                <a:defRPr/>
              </a:pPr>
              <a:endParaRPr lang="en-US" sz="900" dirty="0">
                <a:solidFill>
                  <a:prstClr val="black"/>
                </a:solidFill>
                <a:latin typeface="Arial" panose="020B0604020202020204" pitchFamily="34" charset="0"/>
                <a:cs typeface="Arial" panose="020B0604020202020204" pitchFamily="34" charset="0"/>
              </a:endParaRPr>
            </a:p>
          </p:txBody>
        </p:sp>
      </p:grpSp>
      <p:sp>
        <p:nvSpPr>
          <p:cNvPr id="63" name="Segnaposto testo 5">
            <a:extLst>
              <a:ext uri="{FF2B5EF4-FFF2-40B4-BE49-F238E27FC236}">
                <a16:creationId xmlns:a16="http://schemas.microsoft.com/office/drawing/2014/main" id="{4F72148D-3591-46D9-933F-07247AFD4DB1}"/>
              </a:ext>
            </a:extLst>
          </p:cNvPr>
          <p:cNvSpPr txBox="1">
            <a:spLocks/>
          </p:cNvSpPr>
          <p:nvPr/>
        </p:nvSpPr>
        <p:spPr>
          <a:xfrm>
            <a:off x="390529" y="760321"/>
            <a:ext cx="3891388" cy="626701"/>
          </a:xfrm>
          <a:prstGeom prst="rect">
            <a:avLst/>
          </a:prstGeom>
        </p:spPr>
        <p:txBody>
          <a:bodyPr wrap="square" lIns="36000" tIns="36000" rIns="36000" bIns="36000">
            <a:spAutoFit/>
          </a:bodyPr>
          <a:lstStyle>
            <a:defPPr>
              <a:defRPr lang="en-US"/>
            </a:defPPr>
            <a:lvl1pPr marL="127000" indent="-127000" defTabSz="914400">
              <a:lnSpc>
                <a:spcPct val="110000"/>
              </a:lnSpc>
              <a:buFontTx/>
              <a:buChar char="•"/>
              <a:tabLst>
                <a:tab pos="346075" algn="l"/>
              </a:tabLst>
              <a:defRPr sz="900">
                <a:solidFill>
                  <a:srgbClr val="000000"/>
                </a:solidFill>
                <a:latin typeface="Arial" panose="020B0604020202020204" pitchFamily="34" charset="0"/>
                <a:ea typeface="SimSun" pitchFamily="2" charset="-122"/>
                <a:cs typeface="Arial" panose="020B0604020202020204"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lvl="1" algn="just">
              <a:defRPr/>
            </a:pPr>
            <a:r>
              <a:rPr lang="en-US" sz="900" dirty="0">
                <a:solidFill>
                  <a:srgbClr val="000000"/>
                </a:solidFill>
                <a:latin typeface="Arial" panose="020B0604020202020204" pitchFamily="34" charset="0"/>
                <a:ea typeface="SimSun" pitchFamily="2" charset="-122"/>
                <a:cs typeface="Arial" panose="020B0604020202020204" pitchFamily="34" charset="0"/>
              </a:rPr>
              <a:t>Neeraj has experience of 22+ experience in SAP consulting. He has worked as solution architect in water utilities for clean and wastewater businesses in areas of asset management, Data Management, work force management and project systems.  </a:t>
            </a:r>
          </a:p>
        </p:txBody>
      </p:sp>
      <p:sp>
        <p:nvSpPr>
          <p:cNvPr id="64" name="Segnaposto testo 5">
            <a:extLst>
              <a:ext uri="{FF2B5EF4-FFF2-40B4-BE49-F238E27FC236}">
                <a16:creationId xmlns:a16="http://schemas.microsoft.com/office/drawing/2014/main" id="{F312C0CF-E4AB-4F8E-9DC4-1F5D80FEA500}"/>
              </a:ext>
            </a:extLst>
          </p:cNvPr>
          <p:cNvSpPr txBox="1">
            <a:spLocks/>
          </p:cNvSpPr>
          <p:nvPr/>
        </p:nvSpPr>
        <p:spPr>
          <a:xfrm>
            <a:off x="4800835" y="993685"/>
            <a:ext cx="1521996" cy="365540"/>
          </a:xfrm>
          <a:prstGeom prst="rect">
            <a:avLst/>
          </a:prstGeom>
        </p:spPr>
        <p:txBody>
          <a:bodyPr wrap="square" lIns="36000" tIns="36000" rIns="36000" bIns="3600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0" indent="-127000" algn="just">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SAP certified Consultant </a:t>
            </a:r>
          </a:p>
          <a:p>
            <a:pPr marL="127000" indent="-127000" algn="just">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B.Tech. (Electronics).</a:t>
            </a:r>
          </a:p>
        </p:txBody>
      </p:sp>
      <p:grpSp>
        <p:nvGrpSpPr>
          <p:cNvPr id="65" name="Group 64">
            <a:extLst>
              <a:ext uri="{FF2B5EF4-FFF2-40B4-BE49-F238E27FC236}">
                <a16:creationId xmlns:a16="http://schemas.microsoft.com/office/drawing/2014/main" id="{A6F1A59B-CE91-4BFA-B9DC-1BE61E06F2D3}"/>
              </a:ext>
            </a:extLst>
          </p:cNvPr>
          <p:cNvGrpSpPr/>
          <p:nvPr/>
        </p:nvGrpSpPr>
        <p:grpSpPr>
          <a:xfrm>
            <a:off x="265341" y="1670708"/>
            <a:ext cx="3740104" cy="3636042"/>
            <a:chOff x="1700604" y="3547454"/>
            <a:chExt cx="3781639" cy="3636042"/>
          </a:xfrm>
        </p:grpSpPr>
        <p:sp>
          <p:nvSpPr>
            <p:cNvPr id="66" name="Segnaposto testo 5">
              <a:extLst>
                <a:ext uri="{FF2B5EF4-FFF2-40B4-BE49-F238E27FC236}">
                  <a16:creationId xmlns:a16="http://schemas.microsoft.com/office/drawing/2014/main" id="{8DD75CF4-7AED-46FF-A5CB-671E133EB1C1}"/>
                </a:ext>
              </a:extLst>
            </p:cNvPr>
            <p:cNvSpPr txBox="1">
              <a:spLocks/>
            </p:cNvSpPr>
            <p:nvPr/>
          </p:nvSpPr>
          <p:spPr>
            <a:xfrm>
              <a:off x="1768628" y="3547454"/>
              <a:ext cx="3713615" cy="2573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Experiences</a:t>
              </a:r>
              <a:endParaRPr lang="en-GB" sz="1200" b="1" dirty="0">
                <a:solidFill>
                  <a:prstClr val="black"/>
                </a:solidFill>
                <a:latin typeface="Arial" panose="020B0604020202020204" pitchFamily="34" charset="0"/>
                <a:cs typeface="Arial" panose="020B0604020202020204" pitchFamily="34" charset="0"/>
              </a:endParaRPr>
            </a:p>
          </p:txBody>
        </p:sp>
        <p:sp>
          <p:nvSpPr>
            <p:cNvPr id="67" name="Segnaposto testo 5">
              <a:extLst>
                <a:ext uri="{FF2B5EF4-FFF2-40B4-BE49-F238E27FC236}">
                  <a16:creationId xmlns:a16="http://schemas.microsoft.com/office/drawing/2014/main" id="{41D49D2D-4DAF-4978-A7BC-E490D036B139}"/>
                </a:ext>
              </a:extLst>
            </p:cNvPr>
            <p:cNvSpPr txBox="1">
              <a:spLocks/>
            </p:cNvSpPr>
            <p:nvPr/>
          </p:nvSpPr>
          <p:spPr>
            <a:xfrm>
              <a:off x="1700604" y="3804823"/>
              <a:ext cx="3683711" cy="3378673"/>
            </a:xfrm>
            <a:prstGeom prst="rect">
              <a:avLst/>
            </a:prstGeom>
            <a:noFill/>
            <a:ln>
              <a:solidFill>
                <a:schemeClr val="bg1"/>
              </a:solidFill>
            </a:ln>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SAP PLM/ S4HANA certified consultant on global ERP implementation and landscape transformations </a:t>
              </a:r>
            </a:p>
            <a:p>
              <a:pPr marL="0" lvl="1">
                <a:lnSpc>
                  <a:spcPct val="110000"/>
                </a:lnSpc>
                <a:defRPr/>
              </a:pPr>
              <a:endParaRPr lang="en-US" sz="700" dirty="0">
                <a:solidFill>
                  <a:srgbClr val="000000"/>
                </a:solidFill>
                <a:latin typeface="Arial" panose="020B0604020202020204" pitchFamily="34" charset="0"/>
                <a:cs typeface="Arial" panose="020B0604020202020204" pitchFamily="34" charset="0"/>
              </a:endParaRPr>
            </a:p>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Experience in solution, Customization and configuration in SAP S/4HANA Enterprise Management, SAP MDG, SAP ECC, SAP R/3. </a:t>
              </a:r>
            </a:p>
            <a:p>
              <a:pPr marL="0" lvl="1">
                <a:lnSpc>
                  <a:spcPct val="110000"/>
                </a:lnSpc>
                <a:defRPr/>
              </a:pPr>
              <a:endParaRPr lang="en-US" sz="900" dirty="0">
                <a:solidFill>
                  <a:srgbClr val="000000"/>
                </a:solidFill>
                <a:latin typeface="Arial" panose="020B0604020202020204" pitchFamily="34" charset="0"/>
                <a:cs typeface="Arial" panose="020B0604020202020204" pitchFamily="34" charset="0"/>
              </a:endParaRPr>
            </a:p>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Solution design for SAP MDG 8.0 and MDG 9.2 for CODs for defense sector.</a:t>
              </a:r>
            </a:p>
            <a:p>
              <a:pPr marL="171450" lvl="1" indent="-171450">
                <a:lnSpc>
                  <a:spcPct val="110000"/>
                </a:lnSpc>
                <a:buFont typeface="Arial" panose="020B0604020202020204" pitchFamily="34" charset="0"/>
                <a:buChar char="•"/>
                <a:defRPr/>
              </a:pPr>
              <a:endParaRPr lang="en-GB" sz="900" dirty="0">
                <a:solidFill>
                  <a:srgbClr val="000000"/>
                </a:solidFill>
                <a:latin typeface="Arial" panose="020B0604020202020204" pitchFamily="34" charset="0"/>
                <a:cs typeface="Arial" panose="020B0604020202020204" pitchFamily="34" charset="0"/>
              </a:endParaRPr>
            </a:p>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Handled 85+ trainings in SAP S4HANA PP, QM, SAP ISU, SAP DM &amp; Billing/ Invoicing, SAP PM, PS, DMS, SAP MM, Solution Manager (7.1/7.2) and MDG  at authorized training centers and with corporates. As corporate freelance consultant and trainer delivered assignments to Consulting and end user customers. </a:t>
              </a:r>
            </a:p>
            <a:p>
              <a:pPr marL="0" lvl="1">
                <a:lnSpc>
                  <a:spcPct val="110000"/>
                </a:lnSpc>
                <a:defRPr/>
              </a:pPr>
              <a:r>
                <a:rPr lang="en-US" sz="900" dirty="0">
                  <a:solidFill>
                    <a:srgbClr val="000000"/>
                  </a:solidFill>
                  <a:latin typeface="Arial" panose="020B0604020202020204" pitchFamily="34" charset="0"/>
                  <a:cs typeface="Arial" panose="020B0604020202020204" pitchFamily="34" charset="0"/>
                </a:rPr>
                <a:t> </a:t>
              </a:r>
            </a:p>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Solution Architect for building enterprise services for AMI – MDUS smart metering for a global energy company. Building Automated test cases for testing using </a:t>
              </a:r>
              <a:r>
                <a:rPr lang="en-US" sz="900" dirty="0" err="1">
                  <a:solidFill>
                    <a:srgbClr val="000000"/>
                  </a:solidFill>
                  <a:latin typeface="Arial" panose="020B0604020202020204" pitchFamily="34" charset="0"/>
                  <a:cs typeface="Arial" panose="020B0604020202020204" pitchFamily="34" charset="0"/>
                </a:rPr>
                <a:t>eCATT</a:t>
              </a:r>
              <a:r>
                <a:rPr lang="en-US" sz="900" dirty="0">
                  <a:solidFill>
                    <a:srgbClr val="000000"/>
                  </a:solidFill>
                  <a:latin typeface="Arial" panose="020B0604020202020204" pitchFamily="34" charset="0"/>
                  <a:cs typeface="Arial" panose="020B0604020202020204" pitchFamily="34" charset="0"/>
                </a:rPr>
                <a:t> and Solution manager 7.1</a:t>
              </a:r>
            </a:p>
            <a:p>
              <a:pPr marL="171450" lvl="1" indent="-171450">
                <a:lnSpc>
                  <a:spcPct val="110000"/>
                </a:lnSpc>
                <a:buFont typeface="Arial" panose="020B0604020202020204" pitchFamily="34" charset="0"/>
                <a:buChar char="•"/>
                <a:defRPr/>
              </a:pPr>
              <a:endParaRPr lang="en-GB" sz="900" dirty="0">
                <a:solidFill>
                  <a:srgbClr val="000000"/>
                </a:solidFill>
                <a:latin typeface="Arial" panose="020B0604020202020204" pitchFamily="34" charset="0"/>
                <a:cs typeface="Arial" panose="020B0604020202020204" pitchFamily="34" charset="0"/>
              </a:endParaRPr>
            </a:p>
            <a:p>
              <a:pPr marL="171450" lvl="1" indent="-171450">
                <a:lnSpc>
                  <a:spcPct val="110000"/>
                </a:lnSpc>
                <a:buFont typeface="Arial" panose="020B0604020202020204" pitchFamily="34" charset="0"/>
                <a:buChar char="•"/>
                <a:defRPr/>
              </a:pPr>
              <a:r>
                <a:rPr lang="en-US" sz="900" dirty="0">
                  <a:solidFill>
                    <a:srgbClr val="000000"/>
                  </a:solidFill>
                  <a:latin typeface="Arial" panose="020B0604020202020204" pitchFamily="34" charset="0"/>
                  <a:cs typeface="Arial" panose="020B0604020202020204" pitchFamily="34" charset="0"/>
                </a:rPr>
                <a:t>Implementing SOLMAN 7.2 ITSM, CHaRM, Service management, SOLDOC, BPH, MAI, SLR, KPI and dashboards. </a:t>
              </a:r>
              <a:endParaRPr lang="en-GB" sz="900" dirty="0">
                <a:solidFill>
                  <a:srgbClr val="000000"/>
                </a:solidFill>
                <a:latin typeface="Arial" panose="020B0604020202020204" pitchFamily="34" charset="0"/>
                <a:cs typeface="Arial" panose="020B0604020202020204" pitchFamily="34" charset="0"/>
              </a:endParaRPr>
            </a:p>
          </p:txBody>
        </p:sp>
      </p:grpSp>
      <p:sp>
        <p:nvSpPr>
          <p:cNvPr id="68" name="Trapezoid 67">
            <a:extLst>
              <a:ext uri="{FF2B5EF4-FFF2-40B4-BE49-F238E27FC236}">
                <a16:creationId xmlns:a16="http://schemas.microsoft.com/office/drawing/2014/main" id="{3131028A-7130-432B-B195-4026C95DFD2A}"/>
              </a:ext>
            </a:extLst>
          </p:cNvPr>
          <p:cNvSpPr/>
          <p:nvPr/>
        </p:nvSpPr>
        <p:spPr>
          <a:xfrm rot="5400000">
            <a:off x="4480254" y="3661692"/>
            <a:ext cx="5948022" cy="139794"/>
          </a:xfrm>
          <a:prstGeom prst="trapezoid">
            <a:avLst>
              <a:gd name="adj" fmla="val 53324"/>
            </a:avLst>
          </a:prstGeom>
          <a:pattFill prst="ltUpDiag">
            <a:fgClr>
              <a:schemeClr val="accent5">
                <a:lumMod val="75000"/>
              </a:schemeClr>
            </a:fgClr>
            <a:bgClr>
              <a:schemeClr val="bg1"/>
            </a:bgClr>
          </a:pattFill>
          <a:ln>
            <a:noFill/>
          </a:ln>
          <a:effectLst/>
        </p:spPr>
        <p:txBody>
          <a:bodyPr vert="horz" wrap="square" lIns="36000" tIns="36000" rIns="36000" bIns="36000" numCol="1" anchor="ctr" anchorCtr="0" compatLnSpc="1">
            <a:prstTxWarp prst="textNoShape">
              <a:avLst/>
            </a:prstTxWarp>
          </a:bodyPr>
          <a:lstStyle/>
          <a:p>
            <a:pPr algn="ctr">
              <a:defRPr/>
            </a:pPr>
            <a:endParaRPr lang="en-US" sz="1200" b="1" kern="0">
              <a:solidFill>
                <a:prstClr val="black"/>
              </a:solidFill>
              <a:latin typeface="Arial"/>
            </a:endParaRPr>
          </a:p>
        </p:txBody>
      </p:sp>
      <p:grpSp>
        <p:nvGrpSpPr>
          <p:cNvPr id="69" name="Group 68">
            <a:extLst>
              <a:ext uri="{FF2B5EF4-FFF2-40B4-BE49-F238E27FC236}">
                <a16:creationId xmlns:a16="http://schemas.microsoft.com/office/drawing/2014/main" id="{4081F3A1-073A-4D54-8E7E-0BDF2A0F0726}"/>
              </a:ext>
            </a:extLst>
          </p:cNvPr>
          <p:cNvGrpSpPr/>
          <p:nvPr/>
        </p:nvGrpSpPr>
        <p:grpSpPr>
          <a:xfrm>
            <a:off x="7620000" y="4661045"/>
            <a:ext cx="2096215" cy="1078273"/>
            <a:chOff x="14573409" y="892267"/>
            <a:chExt cx="2320251" cy="1078273"/>
          </a:xfrm>
        </p:grpSpPr>
        <p:sp>
          <p:nvSpPr>
            <p:cNvPr id="70" name="Segnaposto testo 5">
              <a:extLst>
                <a:ext uri="{FF2B5EF4-FFF2-40B4-BE49-F238E27FC236}">
                  <a16:creationId xmlns:a16="http://schemas.microsoft.com/office/drawing/2014/main" id="{6EF56AE2-9851-4091-BEB4-2001381D068A}"/>
                </a:ext>
              </a:extLst>
            </p:cNvPr>
            <p:cNvSpPr txBox="1">
              <a:spLocks/>
            </p:cNvSpPr>
            <p:nvPr/>
          </p:nvSpPr>
          <p:spPr>
            <a:xfrm>
              <a:off x="14585792" y="1147952"/>
              <a:ext cx="2284876" cy="822588"/>
            </a:xfrm>
            <a:prstGeom prst="rect">
              <a:avLst/>
            </a:prstGeom>
            <a:solidFill>
              <a:schemeClr val="bg1"/>
            </a:solidFill>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0" indent="-127000">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85+ trainings</a:t>
              </a:r>
            </a:p>
            <a:p>
              <a:pPr marL="127000" indent="-127000">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SAP PLM/ WM/ MDG</a:t>
              </a:r>
            </a:p>
            <a:p>
              <a:pPr marL="127000" indent="-127000">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SAP S4HANA Logistics</a:t>
              </a:r>
            </a:p>
            <a:p>
              <a:pPr marL="127000" indent="-127000">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SAP Activate</a:t>
              </a:r>
            </a:p>
            <a:p>
              <a:pPr marL="127000" indent="-127000">
                <a:lnSpc>
                  <a:spcPct val="110000"/>
                </a:lnSpc>
                <a:buFontTx/>
                <a:buChar char="•"/>
                <a:tabLst>
                  <a:tab pos="346075" algn="l"/>
                </a:tabLst>
                <a:defRPr/>
              </a:pPr>
              <a:r>
                <a:rPr lang="en-US" altLang="zh-CN" sz="900" dirty="0">
                  <a:solidFill>
                    <a:srgbClr val="000000"/>
                  </a:solidFill>
                  <a:latin typeface="Arial" panose="020B0604020202020204" pitchFamily="34" charset="0"/>
                  <a:ea typeface="SimSun" pitchFamily="2" charset="-122"/>
                  <a:cs typeface="Arial" panose="020B0604020202020204" pitchFamily="34" charset="0"/>
                </a:rPr>
                <a:t>SAP Solution Manager </a:t>
              </a:r>
            </a:p>
          </p:txBody>
        </p:sp>
        <p:sp>
          <p:nvSpPr>
            <p:cNvPr id="71" name="Segnaposto testo 5">
              <a:extLst>
                <a:ext uri="{FF2B5EF4-FFF2-40B4-BE49-F238E27FC236}">
                  <a16:creationId xmlns:a16="http://schemas.microsoft.com/office/drawing/2014/main" id="{18B754AE-FF2C-4DEF-9FE3-BAB77D5DB86F}"/>
                </a:ext>
              </a:extLst>
            </p:cNvPr>
            <p:cNvSpPr txBox="1">
              <a:spLocks/>
            </p:cNvSpPr>
            <p:nvPr/>
          </p:nvSpPr>
          <p:spPr>
            <a:xfrm>
              <a:off x="14573409" y="892267"/>
              <a:ext cx="2320251" cy="2573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Certifications / Training</a:t>
              </a:r>
              <a:endParaRPr lang="en-GB" sz="1200" b="1" dirty="0">
                <a:solidFill>
                  <a:prstClr val="black"/>
                </a:solidFill>
                <a:latin typeface="Arial" panose="020B0604020202020204" pitchFamily="34" charset="0"/>
                <a:cs typeface="Arial" panose="020B0604020202020204" pitchFamily="34" charset="0"/>
              </a:endParaRPr>
            </a:p>
          </p:txBody>
        </p:sp>
      </p:grpSp>
      <p:cxnSp>
        <p:nvCxnSpPr>
          <p:cNvPr id="72" name="Connettore 1 9">
            <a:extLst>
              <a:ext uri="{FF2B5EF4-FFF2-40B4-BE49-F238E27FC236}">
                <a16:creationId xmlns:a16="http://schemas.microsoft.com/office/drawing/2014/main" id="{B30A1C31-9958-4DFD-B4BE-6B74CCC2DE5E}"/>
              </a:ext>
            </a:extLst>
          </p:cNvPr>
          <p:cNvCxnSpPr/>
          <p:nvPr/>
        </p:nvCxnSpPr>
        <p:spPr>
          <a:xfrm>
            <a:off x="7585828" y="3537539"/>
            <a:ext cx="22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ttore 1 9">
            <a:extLst>
              <a:ext uri="{FF2B5EF4-FFF2-40B4-BE49-F238E27FC236}">
                <a16:creationId xmlns:a16="http://schemas.microsoft.com/office/drawing/2014/main" id="{DF54B27C-D6FE-4834-B154-0D5924C577EF}"/>
              </a:ext>
            </a:extLst>
          </p:cNvPr>
          <p:cNvCxnSpPr/>
          <p:nvPr/>
        </p:nvCxnSpPr>
        <p:spPr>
          <a:xfrm>
            <a:off x="7520315" y="5821603"/>
            <a:ext cx="22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5FC5EB5-EE5F-4E65-9685-30709B6546BD}"/>
              </a:ext>
            </a:extLst>
          </p:cNvPr>
          <p:cNvGrpSpPr/>
          <p:nvPr/>
        </p:nvGrpSpPr>
        <p:grpSpPr>
          <a:xfrm>
            <a:off x="7522290" y="4475704"/>
            <a:ext cx="2495829" cy="441218"/>
            <a:chOff x="1695703" y="2793773"/>
            <a:chExt cx="3099743" cy="456990"/>
          </a:xfrm>
        </p:grpSpPr>
        <p:sp>
          <p:nvSpPr>
            <p:cNvPr id="75" name="Segnaposto testo 5">
              <a:extLst>
                <a:ext uri="{FF2B5EF4-FFF2-40B4-BE49-F238E27FC236}">
                  <a16:creationId xmlns:a16="http://schemas.microsoft.com/office/drawing/2014/main" id="{3C2074BF-364C-4857-8C0B-A60246DF5ADF}"/>
                </a:ext>
              </a:extLst>
            </p:cNvPr>
            <p:cNvSpPr txBox="1">
              <a:spLocks/>
            </p:cNvSpPr>
            <p:nvPr/>
          </p:nvSpPr>
          <p:spPr>
            <a:xfrm>
              <a:off x="1725687" y="2793773"/>
              <a:ext cx="3069759" cy="2665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endParaRPr lang="en-GB" sz="1200" b="1" dirty="0">
                <a:solidFill>
                  <a:prstClr val="black"/>
                </a:solidFill>
                <a:latin typeface="Arial" panose="020B0604020202020204" pitchFamily="34" charset="0"/>
                <a:cs typeface="Arial" panose="020B0604020202020204" pitchFamily="34" charset="0"/>
              </a:endParaRPr>
            </a:p>
          </p:txBody>
        </p:sp>
        <p:sp>
          <p:nvSpPr>
            <p:cNvPr id="76" name="Segnaposto testo 5">
              <a:extLst>
                <a:ext uri="{FF2B5EF4-FFF2-40B4-BE49-F238E27FC236}">
                  <a16:creationId xmlns:a16="http://schemas.microsoft.com/office/drawing/2014/main" id="{DD2C0690-05E2-455E-A98E-BF920650DAAE}"/>
                </a:ext>
              </a:extLst>
            </p:cNvPr>
            <p:cNvSpPr txBox="1">
              <a:spLocks/>
            </p:cNvSpPr>
            <p:nvPr/>
          </p:nvSpPr>
          <p:spPr>
            <a:xfrm>
              <a:off x="1695703" y="3029951"/>
              <a:ext cx="2996970" cy="220812"/>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0" indent="-127000">
                <a:lnSpc>
                  <a:spcPct val="110000"/>
                </a:lnSpc>
                <a:buFontTx/>
                <a:buChar char="•"/>
                <a:tabLst>
                  <a:tab pos="346075" algn="l"/>
                </a:tabLst>
                <a:defRPr/>
              </a:pPr>
              <a:endParaRPr lang="en-US" altLang="zh-CN" sz="900" dirty="0">
                <a:solidFill>
                  <a:srgbClr val="000000"/>
                </a:solidFill>
                <a:latin typeface="Arial" panose="020B0604020202020204" pitchFamily="34" charset="0"/>
                <a:ea typeface="SimSun" pitchFamily="2" charset="-122"/>
                <a:cs typeface="Arial" panose="020B0604020202020204" pitchFamily="34" charset="0"/>
              </a:endParaRPr>
            </a:p>
          </p:txBody>
        </p:sp>
      </p:grpSp>
      <p:grpSp>
        <p:nvGrpSpPr>
          <p:cNvPr id="77" name="Group 76">
            <a:extLst>
              <a:ext uri="{FF2B5EF4-FFF2-40B4-BE49-F238E27FC236}">
                <a16:creationId xmlns:a16="http://schemas.microsoft.com/office/drawing/2014/main" id="{47D294C9-886C-4F9A-B155-5F4E80F41103}"/>
              </a:ext>
            </a:extLst>
          </p:cNvPr>
          <p:cNvGrpSpPr/>
          <p:nvPr/>
        </p:nvGrpSpPr>
        <p:grpSpPr>
          <a:xfrm>
            <a:off x="7649369" y="5899879"/>
            <a:ext cx="2390453" cy="562874"/>
            <a:chOff x="7297589" y="1671257"/>
            <a:chExt cx="2390453" cy="562874"/>
          </a:xfrm>
        </p:grpSpPr>
        <p:sp>
          <p:nvSpPr>
            <p:cNvPr id="78" name="Segnaposto testo 5">
              <a:extLst>
                <a:ext uri="{FF2B5EF4-FFF2-40B4-BE49-F238E27FC236}">
                  <a16:creationId xmlns:a16="http://schemas.microsoft.com/office/drawing/2014/main" id="{E1D5528E-923B-4140-89A5-F2E48DECF934}"/>
                </a:ext>
              </a:extLst>
            </p:cNvPr>
            <p:cNvSpPr txBox="1">
              <a:spLocks/>
            </p:cNvSpPr>
            <p:nvPr/>
          </p:nvSpPr>
          <p:spPr>
            <a:xfrm>
              <a:off x="7317993" y="1884429"/>
              <a:ext cx="2370049" cy="349702"/>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defRPr/>
              </a:pPr>
              <a:r>
                <a:rPr lang="en-US" sz="900" dirty="0">
                  <a:solidFill>
                    <a:srgbClr val="000000"/>
                  </a:solidFill>
                  <a:latin typeface="Arial" panose="020B0604020202020204" pitchFamily="34" charset="0"/>
                  <a:ea typeface="SimSun" pitchFamily="2" charset="-122"/>
                  <a:cs typeface="Arial" panose="020B0604020202020204" pitchFamily="34" charset="0"/>
                </a:rPr>
                <a:t>Hindi</a:t>
              </a:r>
            </a:p>
            <a:p>
              <a:pPr marL="171450" indent="-171450">
                <a:buFont typeface="Arial" panose="020B0604020202020204" pitchFamily="34" charset="0"/>
                <a:buChar char="•"/>
                <a:defRPr/>
              </a:pPr>
              <a:r>
                <a:rPr lang="en-US" sz="900" dirty="0">
                  <a:solidFill>
                    <a:srgbClr val="000000"/>
                  </a:solidFill>
                  <a:latin typeface="Arial" panose="020B0604020202020204" pitchFamily="34" charset="0"/>
                  <a:ea typeface="SimSun" pitchFamily="2" charset="-122"/>
                  <a:cs typeface="Arial" panose="020B0604020202020204" pitchFamily="34" charset="0"/>
                </a:rPr>
                <a:t>English</a:t>
              </a:r>
            </a:p>
          </p:txBody>
        </p:sp>
        <p:sp>
          <p:nvSpPr>
            <p:cNvPr id="79" name="Segnaposto testo 5">
              <a:extLst>
                <a:ext uri="{FF2B5EF4-FFF2-40B4-BE49-F238E27FC236}">
                  <a16:creationId xmlns:a16="http://schemas.microsoft.com/office/drawing/2014/main" id="{BC1136DB-D1B4-4D77-ABAA-D0C82AC27097}"/>
                </a:ext>
              </a:extLst>
            </p:cNvPr>
            <p:cNvSpPr txBox="1">
              <a:spLocks/>
            </p:cNvSpPr>
            <p:nvPr/>
          </p:nvSpPr>
          <p:spPr>
            <a:xfrm>
              <a:off x="7297589" y="1671257"/>
              <a:ext cx="2133400" cy="2573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Languages</a:t>
              </a:r>
              <a:endParaRPr lang="en-GB" sz="1200" b="1" dirty="0">
                <a:solidFill>
                  <a:prstClr val="black"/>
                </a:solidFill>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1BBF0577-11C7-48E9-912E-15BC6B53BAD5}"/>
              </a:ext>
            </a:extLst>
          </p:cNvPr>
          <p:cNvGrpSpPr/>
          <p:nvPr/>
        </p:nvGrpSpPr>
        <p:grpSpPr>
          <a:xfrm>
            <a:off x="265789" y="1555083"/>
            <a:ext cx="6817417" cy="4058819"/>
            <a:chOff x="129468" y="1701802"/>
            <a:chExt cx="6680451" cy="3827355"/>
          </a:xfrm>
        </p:grpSpPr>
        <p:cxnSp>
          <p:nvCxnSpPr>
            <p:cNvPr id="81" name="Connettore 1 9">
              <a:extLst>
                <a:ext uri="{FF2B5EF4-FFF2-40B4-BE49-F238E27FC236}">
                  <a16:creationId xmlns:a16="http://schemas.microsoft.com/office/drawing/2014/main" id="{4CFA5F74-D90F-4D0D-AFA8-072B68FF7226}"/>
                </a:ext>
              </a:extLst>
            </p:cNvPr>
            <p:cNvCxnSpPr/>
            <p:nvPr/>
          </p:nvCxnSpPr>
          <p:spPr>
            <a:xfrm>
              <a:off x="169845" y="1701802"/>
              <a:ext cx="66400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ttore 1 9">
              <a:extLst>
                <a:ext uri="{FF2B5EF4-FFF2-40B4-BE49-F238E27FC236}">
                  <a16:creationId xmlns:a16="http://schemas.microsoft.com/office/drawing/2014/main" id="{F5E954A4-4E45-47E8-B23A-78ACDE359EC1}"/>
                </a:ext>
              </a:extLst>
            </p:cNvPr>
            <p:cNvCxnSpPr/>
            <p:nvPr/>
          </p:nvCxnSpPr>
          <p:spPr>
            <a:xfrm>
              <a:off x="129468" y="5529157"/>
              <a:ext cx="6629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7" name="Connettore 1 9">
            <a:extLst>
              <a:ext uri="{FF2B5EF4-FFF2-40B4-BE49-F238E27FC236}">
                <a16:creationId xmlns:a16="http://schemas.microsoft.com/office/drawing/2014/main" id="{864F5CED-1DEE-4D5A-9AEE-90DABD38419D}"/>
              </a:ext>
            </a:extLst>
          </p:cNvPr>
          <p:cNvCxnSpPr/>
          <p:nvPr/>
        </p:nvCxnSpPr>
        <p:spPr>
          <a:xfrm>
            <a:off x="7649369" y="4604388"/>
            <a:ext cx="22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823DDABD-39C9-4B44-93A9-E8BAEC4D95E9}"/>
              </a:ext>
            </a:extLst>
          </p:cNvPr>
          <p:cNvGrpSpPr/>
          <p:nvPr/>
        </p:nvGrpSpPr>
        <p:grpSpPr>
          <a:xfrm>
            <a:off x="7642129" y="3606529"/>
            <a:ext cx="2169665" cy="927608"/>
            <a:chOff x="7174647" y="3160010"/>
            <a:chExt cx="2302367" cy="927608"/>
          </a:xfrm>
        </p:grpSpPr>
        <p:sp>
          <p:nvSpPr>
            <p:cNvPr id="89" name="Segnaposto testo 5">
              <a:extLst>
                <a:ext uri="{FF2B5EF4-FFF2-40B4-BE49-F238E27FC236}">
                  <a16:creationId xmlns:a16="http://schemas.microsoft.com/office/drawing/2014/main" id="{9ABA0140-3BD5-4353-81A9-DF882B243C60}"/>
                </a:ext>
              </a:extLst>
            </p:cNvPr>
            <p:cNvSpPr txBox="1">
              <a:spLocks/>
            </p:cNvSpPr>
            <p:nvPr/>
          </p:nvSpPr>
          <p:spPr>
            <a:xfrm>
              <a:off x="7174647" y="3160010"/>
              <a:ext cx="2302367" cy="2573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Industries</a:t>
              </a:r>
              <a:endParaRPr lang="en-GB" sz="1200" b="1" dirty="0">
                <a:solidFill>
                  <a:prstClr val="black"/>
                </a:solidFill>
                <a:latin typeface="Arial" panose="020B0604020202020204" pitchFamily="34" charset="0"/>
                <a:cs typeface="Arial" panose="020B0604020202020204" pitchFamily="34" charset="0"/>
              </a:endParaRPr>
            </a:p>
          </p:txBody>
        </p:sp>
        <p:sp>
          <p:nvSpPr>
            <p:cNvPr id="90" name="Segnaposto testo 5">
              <a:extLst>
                <a:ext uri="{FF2B5EF4-FFF2-40B4-BE49-F238E27FC236}">
                  <a16:creationId xmlns:a16="http://schemas.microsoft.com/office/drawing/2014/main" id="{160BF287-B755-4719-BE86-1FD49E904F1D}"/>
                </a:ext>
              </a:extLst>
            </p:cNvPr>
            <p:cNvSpPr txBox="1">
              <a:spLocks/>
            </p:cNvSpPr>
            <p:nvPr/>
          </p:nvSpPr>
          <p:spPr>
            <a:xfrm>
              <a:off x="7176472" y="3417379"/>
              <a:ext cx="1549213" cy="67023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0" indent="-127000">
                <a:lnSpc>
                  <a:spcPct val="110000"/>
                </a:lnSpc>
                <a:buFontTx/>
                <a:buChar char="•"/>
                <a:tabLst>
                  <a:tab pos="346075" algn="l"/>
                </a:tabLst>
                <a:defRPr/>
              </a:pPr>
              <a:r>
                <a:rPr lang="en-US" altLang="zh-CN" sz="900" dirty="0">
                  <a:solidFill>
                    <a:prstClr val="black"/>
                  </a:solidFill>
                  <a:latin typeface="Arial" panose="020B0604020202020204" pitchFamily="34" charset="0"/>
                  <a:ea typeface="SimSun" pitchFamily="2" charset="-122"/>
                  <a:cs typeface="Arial" panose="020B0604020202020204" pitchFamily="34" charset="0"/>
                </a:rPr>
                <a:t>Utilities</a:t>
              </a:r>
            </a:p>
            <a:p>
              <a:pPr marL="127000" indent="-127000">
                <a:lnSpc>
                  <a:spcPct val="110000"/>
                </a:lnSpc>
                <a:buFontTx/>
                <a:buChar char="•"/>
                <a:tabLst>
                  <a:tab pos="346075" algn="l"/>
                </a:tabLst>
                <a:defRPr/>
              </a:pPr>
              <a:r>
                <a:rPr lang="en-US" altLang="zh-CN" sz="900" dirty="0">
                  <a:solidFill>
                    <a:prstClr val="black"/>
                  </a:solidFill>
                  <a:latin typeface="Arial" panose="020B0604020202020204" pitchFamily="34" charset="0"/>
                  <a:ea typeface="SimSun" pitchFamily="2" charset="-122"/>
                  <a:cs typeface="Arial" panose="020B0604020202020204" pitchFamily="34" charset="0"/>
                </a:rPr>
                <a:t>Manufacturing </a:t>
              </a:r>
            </a:p>
            <a:p>
              <a:pPr marL="127000" indent="-127000">
                <a:lnSpc>
                  <a:spcPct val="110000"/>
                </a:lnSpc>
                <a:buFontTx/>
                <a:buChar char="•"/>
                <a:tabLst>
                  <a:tab pos="346075" algn="l"/>
                </a:tabLst>
                <a:defRPr/>
              </a:pPr>
              <a:r>
                <a:rPr lang="en-US" altLang="zh-CN" sz="900" dirty="0">
                  <a:solidFill>
                    <a:prstClr val="black"/>
                  </a:solidFill>
                  <a:latin typeface="Arial" panose="020B0604020202020204" pitchFamily="34" charset="0"/>
                  <a:ea typeface="SimSun" pitchFamily="2" charset="-122"/>
                  <a:cs typeface="Arial" panose="020B0604020202020204" pitchFamily="34" charset="0"/>
                </a:rPr>
                <a:t>FMCG</a:t>
              </a:r>
            </a:p>
            <a:p>
              <a:pPr marL="127000" indent="-127000">
                <a:lnSpc>
                  <a:spcPct val="110000"/>
                </a:lnSpc>
                <a:buFontTx/>
                <a:buChar char="•"/>
                <a:tabLst>
                  <a:tab pos="346075" algn="l"/>
                </a:tabLst>
                <a:defRPr/>
              </a:pPr>
              <a:r>
                <a:rPr lang="en-US" altLang="zh-CN" sz="900" dirty="0">
                  <a:solidFill>
                    <a:prstClr val="black"/>
                  </a:solidFill>
                  <a:latin typeface="Arial" panose="020B0604020202020204" pitchFamily="34" charset="0"/>
                  <a:ea typeface="SimSun" pitchFamily="2" charset="-122"/>
                  <a:cs typeface="Arial" panose="020B0604020202020204" pitchFamily="34" charset="0"/>
                </a:rPr>
                <a:t>Automobile</a:t>
              </a:r>
            </a:p>
          </p:txBody>
        </p:sp>
      </p:grpSp>
      <p:grpSp>
        <p:nvGrpSpPr>
          <p:cNvPr id="91" name="Group 90">
            <a:extLst>
              <a:ext uri="{FF2B5EF4-FFF2-40B4-BE49-F238E27FC236}">
                <a16:creationId xmlns:a16="http://schemas.microsoft.com/office/drawing/2014/main" id="{9D5FFEDD-83E1-43EF-AD99-45D40FDBD6E0}"/>
              </a:ext>
            </a:extLst>
          </p:cNvPr>
          <p:cNvGrpSpPr/>
          <p:nvPr/>
        </p:nvGrpSpPr>
        <p:grpSpPr>
          <a:xfrm>
            <a:off x="262643" y="5692919"/>
            <a:ext cx="6976113" cy="861342"/>
            <a:chOff x="7316917" y="1386814"/>
            <a:chExt cx="6976113" cy="861342"/>
          </a:xfrm>
        </p:grpSpPr>
        <p:sp>
          <p:nvSpPr>
            <p:cNvPr id="92" name="Segnaposto testo 5">
              <a:extLst>
                <a:ext uri="{FF2B5EF4-FFF2-40B4-BE49-F238E27FC236}">
                  <a16:creationId xmlns:a16="http://schemas.microsoft.com/office/drawing/2014/main" id="{3DD1DA64-A6C7-4531-A38D-E046ECE68A73}"/>
                </a:ext>
              </a:extLst>
            </p:cNvPr>
            <p:cNvSpPr txBox="1">
              <a:spLocks/>
            </p:cNvSpPr>
            <p:nvPr/>
          </p:nvSpPr>
          <p:spPr>
            <a:xfrm>
              <a:off x="7316917" y="1621455"/>
              <a:ext cx="6976113" cy="626701"/>
            </a:xfrm>
            <a:prstGeom prst="rect">
              <a:avLst/>
            </a:prstGeom>
            <a:solidFill>
              <a:schemeClr val="bg1"/>
            </a:solidFill>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defRPr/>
              </a:pPr>
              <a:r>
                <a:rPr lang="en-US" sz="900" dirty="0">
                  <a:solidFill>
                    <a:prstClr val="black"/>
                  </a:solidFill>
                  <a:latin typeface="Arial" panose="020B0604020202020204" pitchFamily="34" charset="0"/>
                  <a:cs typeface="Arial" panose="020B0604020202020204" pitchFamily="34" charset="0"/>
                </a:rPr>
                <a:t>Successful deployment of S/4HANA 1709/ 1803 system in automobile &amp; Utilities  industry </a:t>
              </a:r>
            </a:p>
            <a:p>
              <a:pPr marL="171450" indent="-171450">
                <a:buFont typeface="Arial" panose="020B0604020202020204" pitchFamily="34" charset="0"/>
                <a:buChar char="•"/>
                <a:defRPr/>
              </a:pPr>
              <a:r>
                <a:rPr lang="en-US" sz="900" dirty="0">
                  <a:solidFill>
                    <a:prstClr val="black"/>
                  </a:solidFill>
                  <a:latin typeface="Arial" panose="020B0604020202020204" pitchFamily="34" charset="0"/>
                  <a:cs typeface="Arial" panose="020B0604020202020204" pitchFamily="34" charset="0"/>
                </a:rPr>
                <a:t>Automated test cases for AMI smart metering infrastructure</a:t>
              </a:r>
            </a:p>
            <a:p>
              <a:pPr marL="171450" indent="-171450">
                <a:buFont typeface="Arial" panose="020B0604020202020204" pitchFamily="34" charset="0"/>
                <a:buChar char="•"/>
                <a:defRPr/>
              </a:pPr>
              <a:r>
                <a:rPr lang="en-US" sz="900" dirty="0">
                  <a:solidFill>
                    <a:prstClr val="black"/>
                  </a:solidFill>
                  <a:latin typeface="Arial" panose="020B0604020202020204" pitchFamily="34" charset="0"/>
                  <a:cs typeface="Arial" panose="020B0604020202020204" pitchFamily="34" charset="0"/>
                </a:rPr>
                <a:t>Building bi-directional adaptor with EPM (Enterprise Project Management) for project management reporting</a:t>
              </a:r>
            </a:p>
            <a:p>
              <a:pPr marL="171450" indent="-171450">
                <a:buFont typeface="Arial" panose="020B0604020202020204" pitchFamily="34" charset="0"/>
                <a:buChar char="•"/>
                <a:defRPr/>
              </a:pPr>
              <a:r>
                <a:rPr lang="en-US" sz="900" dirty="0">
                  <a:solidFill>
                    <a:prstClr val="black"/>
                  </a:solidFill>
                  <a:latin typeface="Arial" panose="020B0604020202020204" pitchFamily="34" charset="0"/>
                  <a:cs typeface="Arial" panose="020B0604020202020204" pitchFamily="34" charset="0"/>
                </a:rPr>
                <a:t>Building 100% customized solution for clean water business – workforce management and integration with SAP CRM using e-Forms  </a:t>
              </a:r>
            </a:p>
          </p:txBody>
        </p:sp>
        <p:sp>
          <p:nvSpPr>
            <p:cNvPr id="93" name="Segnaposto testo 5">
              <a:extLst>
                <a:ext uri="{FF2B5EF4-FFF2-40B4-BE49-F238E27FC236}">
                  <a16:creationId xmlns:a16="http://schemas.microsoft.com/office/drawing/2014/main" id="{15CEB44E-E6FC-47BB-ACB7-2C0198B32885}"/>
                </a:ext>
              </a:extLst>
            </p:cNvPr>
            <p:cNvSpPr txBox="1">
              <a:spLocks/>
            </p:cNvSpPr>
            <p:nvPr/>
          </p:nvSpPr>
          <p:spPr>
            <a:xfrm>
              <a:off x="7412562" y="1386814"/>
              <a:ext cx="2320251" cy="257369"/>
            </a:xfrm>
            <a:prstGeom prst="rect">
              <a:avLst/>
            </a:prstGeom>
          </p:spPr>
          <p:txBody>
            <a:bodyPr wrap="square" lIns="36000" tIns="36000" rIns="36000" bIns="3600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Major Accomplishments</a:t>
              </a:r>
              <a:endParaRPr lang="en-GB" sz="1200" b="1" dirty="0">
                <a:solidFill>
                  <a:prstClr val="black"/>
                </a:solidFill>
                <a:latin typeface="Arial" panose="020B0604020202020204" pitchFamily="34" charset="0"/>
                <a:cs typeface="Arial" panose="020B0604020202020204" pitchFamily="34" charset="0"/>
              </a:endParaRPr>
            </a:p>
          </p:txBody>
        </p:sp>
      </p:grpSp>
      <p:sp>
        <p:nvSpPr>
          <p:cNvPr id="94" name="Segnaposto testo 5">
            <a:extLst>
              <a:ext uri="{FF2B5EF4-FFF2-40B4-BE49-F238E27FC236}">
                <a16:creationId xmlns:a16="http://schemas.microsoft.com/office/drawing/2014/main" id="{731866B1-C953-4D5F-B572-5AFE412725D4}"/>
              </a:ext>
            </a:extLst>
          </p:cNvPr>
          <p:cNvSpPr txBox="1">
            <a:spLocks/>
          </p:cNvSpPr>
          <p:nvPr/>
        </p:nvSpPr>
        <p:spPr>
          <a:xfrm>
            <a:off x="4755808" y="751025"/>
            <a:ext cx="1821596" cy="257369"/>
          </a:xfrm>
          <a:prstGeom prst="rect">
            <a:avLst/>
          </a:prstGeom>
        </p:spPr>
        <p:txBody>
          <a:bodyPr wrap="square" lIns="36000" tIns="36000" rIns="36000" bIns="3600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zh-CN" sz="1200" b="1" kern="0" dirty="0">
                <a:solidFill>
                  <a:srgbClr val="000000"/>
                </a:solidFill>
                <a:latin typeface="Arial" panose="020B0604020202020204" pitchFamily="34" charset="0"/>
                <a:ea typeface="SimSun" pitchFamily="2" charset="-122"/>
                <a:cs typeface="Arial" panose="020B0604020202020204" pitchFamily="34" charset="0"/>
              </a:rPr>
              <a:t>Education</a:t>
            </a:r>
            <a:endParaRPr lang="en-GB" sz="1200" b="1" dirty="0">
              <a:solidFill>
                <a:prstClr val="black"/>
              </a:solidFill>
              <a:latin typeface="Arial" panose="020B0604020202020204" pitchFamily="34" charset="0"/>
              <a:cs typeface="Arial" panose="020B0604020202020204" pitchFamily="34" charset="0"/>
            </a:endParaRPr>
          </a:p>
        </p:txBody>
      </p:sp>
      <p:pic>
        <p:nvPicPr>
          <p:cNvPr id="95" name="Picture 94" descr="A person wearing a suit and tie&#10;&#10;Description automatically generated">
            <a:extLst>
              <a:ext uri="{FF2B5EF4-FFF2-40B4-BE49-F238E27FC236}">
                <a16:creationId xmlns:a16="http://schemas.microsoft.com/office/drawing/2014/main" id="{5DA25322-5F93-42F6-AD6A-B6CE15507C6D}"/>
              </a:ext>
            </a:extLst>
          </p:cNvPr>
          <p:cNvPicPr>
            <a:picLocks noChangeAspect="1"/>
          </p:cNvPicPr>
          <p:nvPr/>
        </p:nvPicPr>
        <p:blipFill>
          <a:blip r:embed="rId3"/>
          <a:stretch>
            <a:fillRect/>
          </a:stretch>
        </p:blipFill>
        <p:spPr>
          <a:xfrm>
            <a:off x="7920755" y="1066800"/>
            <a:ext cx="1471194" cy="1773880"/>
          </a:xfrm>
          <a:prstGeom prst="rect">
            <a:avLst/>
          </a:prstGeom>
        </p:spPr>
      </p:pic>
      <p:sp>
        <p:nvSpPr>
          <p:cNvPr id="2" name="TextBox 1">
            <a:extLst>
              <a:ext uri="{FF2B5EF4-FFF2-40B4-BE49-F238E27FC236}">
                <a16:creationId xmlns:a16="http://schemas.microsoft.com/office/drawing/2014/main" id="{D229315A-AD84-48DF-9FF6-170D6C1B187C}"/>
              </a:ext>
            </a:extLst>
          </p:cNvPr>
          <p:cNvSpPr txBox="1"/>
          <p:nvPr/>
        </p:nvSpPr>
        <p:spPr>
          <a:xfrm>
            <a:off x="7524717" y="2971800"/>
            <a:ext cx="2287077" cy="584775"/>
          </a:xfrm>
          <a:prstGeom prst="rect">
            <a:avLst/>
          </a:prstGeom>
          <a:noFill/>
        </p:spPr>
        <p:txBody>
          <a:bodyPr wrap="square" rtlCol="0">
            <a:spAutoFit/>
          </a:bodyPr>
          <a:lstStyle/>
          <a:p>
            <a:r>
              <a:rPr lang="en-US" sz="1200" b="1" kern="0" dirty="0">
                <a:solidFill>
                  <a:srgbClr val="000000"/>
                </a:solidFill>
                <a:latin typeface="Arial" panose="020B0604020202020204" pitchFamily="34" charset="0"/>
                <a:ea typeface="SimSun" pitchFamily="2" charset="-122"/>
                <a:cs typeface="Arial" panose="020B0604020202020204" pitchFamily="34" charset="0"/>
              </a:rPr>
              <a:t>SAP Freelance Consultant</a:t>
            </a:r>
          </a:p>
          <a:p>
            <a:r>
              <a:rPr lang="en-US" sz="1000" dirty="0"/>
              <a:t> Prozia management Consulting Pvt. Ltd (Noida, Canada and Dubai)</a:t>
            </a:r>
            <a:endParaRPr lang="en-IN" sz="1000" dirty="0"/>
          </a:p>
        </p:txBody>
      </p:sp>
      <p:sp>
        <p:nvSpPr>
          <p:cNvPr id="40" name="Title 1">
            <a:extLst>
              <a:ext uri="{FF2B5EF4-FFF2-40B4-BE49-F238E27FC236}">
                <a16:creationId xmlns:a16="http://schemas.microsoft.com/office/drawing/2014/main" id="{9773E61A-74A3-43C7-A495-E19F76D887C1}"/>
              </a:ext>
            </a:extLst>
          </p:cNvPr>
          <p:cNvSpPr>
            <a:spLocks noGrp="1"/>
          </p:cNvSpPr>
          <p:nvPr>
            <p:ph type="title"/>
          </p:nvPr>
        </p:nvSpPr>
        <p:spPr>
          <a:xfrm>
            <a:off x="298767" y="257544"/>
            <a:ext cx="8208470" cy="519897"/>
          </a:xfrm>
          <a:prstGeom prst="rect">
            <a:avLst/>
          </a:prstGeom>
        </p:spPr>
        <p:txBody>
          <a:bodyPr/>
          <a:lstStyle/>
          <a:p>
            <a:r>
              <a:rPr lang="en-US" sz="1800" dirty="0"/>
              <a:t> </a:t>
            </a:r>
            <a:r>
              <a:rPr lang="en-US" sz="1600" dirty="0"/>
              <a:t>SAP MDG Training Objectives &amp; Agenda: Trainer’s profile in nutshell  </a:t>
            </a:r>
            <a:br>
              <a:rPr lang="id-ID" sz="1600" dirty="0"/>
            </a:br>
            <a:endParaRPr lang="en-US" sz="1600" dirty="0"/>
          </a:p>
        </p:txBody>
      </p:sp>
      <p:sp>
        <p:nvSpPr>
          <p:cNvPr id="37" name="Oval 36">
            <a:extLst>
              <a:ext uri="{FF2B5EF4-FFF2-40B4-BE49-F238E27FC236}">
                <a16:creationId xmlns:a16="http://schemas.microsoft.com/office/drawing/2014/main" id="{F68A78AE-CBEE-4821-8598-D11DF6BF860C}"/>
              </a:ext>
            </a:extLst>
          </p:cNvPr>
          <p:cNvSpPr/>
          <p:nvPr/>
        </p:nvSpPr>
        <p:spPr>
          <a:xfrm>
            <a:off x="124742" y="320694"/>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I</a:t>
            </a:r>
          </a:p>
        </p:txBody>
      </p:sp>
    </p:spTree>
    <p:extLst>
      <p:ext uri="{BB962C8B-B14F-4D97-AF65-F5344CB8AC3E}">
        <p14:creationId xmlns:p14="http://schemas.microsoft.com/office/powerpoint/2010/main" val="56942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6" descr="overview2.jpg">
            <a:extLst>
              <a:ext uri="{FF2B5EF4-FFF2-40B4-BE49-F238E27FC236}">
                <a16:creationId xmlns:a16="http://schemas.microsoft.com/office/drawing/2014/main" id="{EFF9B24F-A7A3-40DC-B651-F53B27B9FA18}"/>
              </a:ext>
            </a:extLst>
          </p:cNvPr>
          <p:cNvPicPr>
            <a:picLocks noChangeAspect="1"/>
          </p:cNvPicPr>
          <p:nvPr/>
        </p:nvPicPr>
        <p:blipFill rotWithShape="1">
          <a:blip r:embed="rId2">
            <a:extLst>
              <a:ext uri="{28A0092B-C50C-407E-A947-70E740481C1C}">
                <a14:useLocalDpi xmlns:a14="http://schemas.microsoft.com/office/drawing/2010/main" val="0"/>
              </a:ext>
            </a:extLst>
          </a:blip>
          <a:srcRect l="1733" t="6503" r="404" b="5392"/>
          <a:stretch/>
        </p:blipFill>
        <p:spPr bwMode="gray">
          <a:xfrm>
            <a:off x="1" y="0"/>
            <a:ext cx="9905999" cy="6858000"/>
          </a:xfrm>
          <a:prstGeom prst="rect">
            <a:avLst/>
          </a:prstGeom>
        </p:spPr>
      </p:pic>
      <p:sp>
        <p:nvSpPr>
          <p:cNvPr id="9" name="Rectangle 8">
            <a:extLst>
              <a:ext uri="{FF2B5EF4-FFF2-40B4-BE49-F238E27FC236}">
                <a16:creationId xmlns:a16="http://schemas.microsoft.com/office/drawing/2014/main" id="{AEA72C6B-F836-46A8-9A8B-9CFDF38E07B4}"/>
              </a:ext>
            </a:extLst>
          </p:cNvPr>
          <p:cNvSpPr/>
          <p:nvPr/>
        </p:nvSpPr>
        <p:spPr>
          <a:xfrm>
            <a:off x="304800" y="1021256"/>
            <a:ext cx="7239000" cy="400110"/>
          </a:xfrm>
          <a:prstGeom prst="rect">
            <a:avLst/>
          </a:prstGeom>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SAP MDG – </a:t>
            </a:r>
            <a:r>
              <a:rPr lang="pt-BR" altLang="en-US" sz="2000" b="1" dirty="0">
                <a:solidFill>
                  <a:schemeClr val="bg1"/>
                </a:solidFill>
                <a:latin typeface="Arial" panose="020B0604020202020204" pitchFamily="34" charset="0"/>
                <a:cs typeface="Arial" panose="020B0604020202020204" pitchFamily="34" charset="0"/>
              </a:rPr>
              <a:t>Architecture &amp; Deployments</a:t>
            </a:r>
            <a:endParaRPr lang="id-ID" sz="2000" b="1" dirty="0">
              <a:solidFill>
                <a:schemeClr val="bg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EBE5D9B1-1A54-4954-B95C-5688E66496ED}"/>
              </a:ext>
            </a:extLst>
          </p:cNvPr>
          <p:cNvCxnSpPr>
            <a:cxnSpLocks/>
          </p:cNvCxnSpPr>
          <p:nvPr/>
        </p:nvCxnSpPr>
        <p:spPr>
          <a:xfrm>
            <a:off x="395289" y="897431"/>
            <a:ext cx="2692221"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2D52943-17F9-4198-99B3-5DF8C483C15A}"/>
              </a:ext>
            </a:extLst>
          </p:cNvPr>
          <p:cNvSpPr/>
          <p:nvPr/>
        </p:nvSpPr>
        <p:spPr>
          <a:xfrm>
            <a:off x="304800" y="487798"/>
            <a:ext cx="1268296" cy="392415"/>
          </a:xfrm>
          <a:prstGeom prst="rect">
            <a:avLst/>
          </a:prstGeom>
        </p:spPr>
        <p:txBody>
          <a:bodyPr wrap="none">
            <a:spAutoFit/>
          </a:bodyPr>
          <a:lstStyle/>
          <a:p>
            <a:pPr defTabSz="371319">
              <a:defRPr/>
            </a:pPr>
            <a:r>
              <a:rPr lang="en-US" sz="1950" b="1" dirty="0">
                <a:solidFill>
                  <a:prstClr val="white"/>
                </a:solidFill>
                <a:latin typeface="Arial" panose="020B0604020202020204"/>
                <a:cs typeface="Arial" panose="020B0604020202020204" pitchFamily="34" charset="0"/>
              </a:rPr>
              <a:t>Lesson 3</a:t>
            </a:r>
            <a:endParaRPr lang="en-US" sz="1950" dirty="0">
              <a:solidFill>
                <a:srgbClr val="252527"/>
              </a:solidFill>
              <a:latin typeface="Arial" panose="020B0604020202020204"/>
            </a:endParaRPr>
          </a:p>
        </p:txBody>
      </p:sp>
    </p:spTree>
    <p:extLst>
      <p:ext uri="{BB962C8B-B14F-4D97-AF65-F5344CB8AC3E}">
        <p14:creationId xmlns:p14="http://schemas.microsoft.com/office/powerpoint/2010/main" val="2287800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BD2A1F-C54E-4BAC-A807-A7F55C357B64}"/>
              </a:ext>
            </a:extLst>
          </p:cNvPr>
          <p:cNvSpPr/>
          <p:nvPr/>
        </p:nvSpPr>
        <p:spPr>
          <a:xfrm>
            <a:off x="0" y="0"/>
            <a:ext cx="9906000" cy="228600"/>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0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93056" y="542525"/>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MDG Architecture</a:t>
            </a:r>
            <a:endParaRPr sz="1950" dirty="0">
              <a:latin typeface="Arial"/>
              <a:cs typeface="Arial"/>
            </a:endParaRPr>
          </a:p>
        </p:txBody>
      </p:sp>
      <p:pic>
        <p:nvPicPr>
          <p:cNvPr id="10" name="Picture 9">
            <a:extLst>
              <a:ext uri="{FF2B5EF4-FFF2-40B4-BE49-F238E27FC236}">
                <a16:creationId xmlns:a16="http://schemas.microsoft.com/office/drawing/2014/main" id="{ABF05750-5D14-4F4E-BCBC-66B1550A1426}"/>
              </a:ext>
            </a:extLst>
          </p:cNvPr>
          <p:cNvPicPr/>
          <p:nvPr/>
        </p:nvPicPr>
        <p:blipFill rotWithShape="1">
          <a:blip r:embed="rId3"/>
          <a:srcRect l="6428" t="45069" b="3979"/>
          <a:stretch/>
        </p:blipFill>
        <p:spPr bwMode="auto">
          <a:xfrm>
            <a:off x="393056" y="1153109"/>
            <a:ext cx="8979544" cy="5157546"/>
          </a:xfrm>
          <a:prstGeom prst="rect">
            <a:avLst/>
          </a:prstGeom>
          <a:noFill/>
        </p:spPr>
      </p:pic>
    </p:spTree>
    <p:extLst>
      <p:ext uri="{BB962C8B-B14F-4D97-AF65-F5344CB8AC3E}">
        <p14:creationId xmlns:p14="http://schemas.microsoft.com/office/powerpoint/2010/main" val="311422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0DC2F645-08F7-4C1D-AF92-C4202A99D134}"/>
              </a:ext>
            </a:extLst>
          </p:cNvPr>
          <p:cNvSpPr/>
          <p:nvPr/>
        </p:nvSpPr>
        <p:spPr>
          <a:xfrm>
            <a:off x="269954" y="957453"/>
            <a:ext cx="9103613" cy="4943093"/>
          </a:xfrm>
          <a:prstGeom prst="rect">
            <a:avLst/>
          </a:prstGeom>
          <a:blipFill>
            <a:blip r:embed="rId3" cstate="print"/>
            <a:stretch>
              <a:fillRect/>
            </a:stretch>
          </a:blipFill>
        </p:spPr>
        <p:txBody>
          <a:bodyPr wrap="square" lIns="0" tIns="0" rIns="0" bIns="0" rtlCol="0"/>
          <a:lstStyle/>
          <a:p>
            <a:endParaRPr sz="1463"/>
          </a:p>
        </p:txBody>
      </p:sp>
    </p:spTree>
    <p:extLst>
      <p:ext uri="{BB962C8B-B14F-4D97-AF65-F5344CB8AC3E}">
        <p14:creationId xmlns:p14="http://schemas.microsoft.com/office/powerpoint/2010/main" val="3649795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406146" y="786054"/>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a:t>
            </a:r>
            <a:endParaRPr sz="1950" dirty="0">
              <a:latin typeface="Arial"/>
              <a:cs typeface="Arial"/>
            </a:endParaRPr>
          </a:p>
        </p:txBody>
      </p:sp>
      <p:pic>
        <p:nvPicPr>
          <p:cNvPr id="10" name="Picture 9">
            <a:extLst>
              <a:ext uri="{FF2B5EF4-FFF2-40B4-BE49-F238E27FC236}">
                <a16:creationId xmlns:a16="http://schemas.microsoft.com/office/drawing/2014/main" id="{CE59F276-C607-4F1B-937D-45D39871239E}"/>
              </a:ext>
            </a:extLst>
          </p:cNvPr>
          <p:cNvPicPr>
            <a:picLocks noChangeAspect="1"/>
          </p:cNvPicPr>
          <p:nvPr/>
        </p:nvPicPr>
        <p:blipFill>
          <a:blip r:embed="rId3"/>
          <a:stretch>
            <a:fillRect/>
          </a:stretch>
        </p:blipFill>
        <p:spPr>
          <a:xfrm>
            <a:off x="1285867" y="1411878"/>
            <a:ext cx="7334265" cy="4852746"/>
          </a:xfrm>
          <a:prstGeom prst="rect">
            <a:avLst/>
          </a:prstGeom>
        </p:spPr>
      </p:pic>
      <p:sp>
        <p:nvSpPr>
          <p:cNvPr id="11" name="TextBox 10">
            <a:extLst>
              <a:ext uri="{FF2B5EF4-FFF2-40B4-BE49-F238E27FC236}">
                <a16:creationId xmlns:a16="http://schemas.microsoft.com/office/drawing/2014/main" id="{1BA79468-0417-442F-9109-B6065AC76986}"/>
              </a:ext>
            </a:extLst>
          </p:cNvPr>
          <p:cNvSpPr txBox="1"/>
          <p:nvPr/>
        </p:nvSpPr>
        <p:spPr>
          <a:xfrm>
            <a:off x="393056" y="850260"/>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Hub approach vs Co-deployment approach</a:t>
            </a:r>
            <a:endParaRPr lang="en-IN" sz="1800" b="1" dirty="0">
              <a:latin typeface="Arial"/>
              <a:cs typeface="Arial"/>
            </a:endParaRPr>
          </a:p>
        </p:txBody>
      </p:sp>
      <p:sp>
        <p:nvSpPr>
          <p:cNvPr id="2" name="TextBox 1">
            <a:extLst>
              <a:ext uri="{FF2B5EF4-FFF2-40B4-BE49-F238E27FC236}">
                <a16:creationId xmlns:a16="http://schemas.microsoft.com/office/drawing/2014/main" id="{55E14110-071D-48B6-A7FB-37A162305AEC}"/>
              </a:ext>
            </a:extLst>
          </p:cNvPr>
          <p:cNvSpPr txBox="1"/>
          <p:nvPr/>
        </p:nvSpPr>
        <p:spPr>
          <a:xfrm>
            <a:off x="1047145" y="6289962"/>
            <a:ext cx="3692446" cy="369332"/>
          </a:xfrm>
          <a:prstGeom prst="rect">
            <a:avLst/>
          </a:prstGeom>
          <a:noFill/>
        </p:spPr>
        <p:txBody>
          <a:bodyPr wrap="square" rtlCol="0">
            <a:spAutoFit/>
          </a:bodyPr>
          <a:lstStyle/>
          <a:p>
            <a:r>
              <a:rPr lang="en-US" dirty="0"/>
              <a:t>Customizing Synchronization</a:t>
            </a:r>
            <a:endParaRPr lang="en-IN" dirty="0"/>
          </a:p>
        </p:txBody>
      </p:sp>
      <p:sp>
        <p:nvSpPr>
          <p:cNvPr id="12" name="TextBox 11">
            <a:extLst>
              <a:ext uri="{FF2B5EF4-FFF2-40B4-BE49-F238E27FC236}">
                <a16:creationId xmlns:a16="http://schemas.microsoft.com/office/drawing/2014/main" id="{42BE5383-17B1-4C29-BF28-E3D1F7028965}"/>
              </a:ext>
            </a:extLst>
          </p:cNvPr>
          <p:cNvSpPr txBox="1"/>
          <p:nvPr/>
        </p:nvSpPr>
        <p:spPr>
          <a:xfrm>
            <a:off x="5166408" y="6289962"/>
            <a:ext cx="4206191" cy="369332"/>
          </a:xfrm>
          <a:prstGeom prst="rect">
            <a:avLst/>
          </a:prstGeom>
          <a:noFill/>
        </p:spPr>
        <p:txBody>
          <a:bodyPr wrap="square" rtlCol="0">
            <a:spAutoFit/>
          </a:bodyPr>
          <a:lstStyle/>
          <a:p>
            <a:r>
              <a:rPr lang="en-US" dirty="0"/>
              <a:t>Reference Master Data Synchronization</a:t>
            </a:r>
            <a:endParaRPr lang="en-IN" dirty="0"/>
          </a:p>
        </p:txBody>
      </p:sp>
    </p:spTree>
    <p:extLst>
      <p:ext uri="{BB962C8B-B14F-4D97-AF65-F5344CB8AC3E}">
        <p14:creationId xmlns:p14="http://schemas.microsoft.com/office/powerpoint/2010/main" val="2751486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406146" y="786054"/>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a:t>
            </a:r>
            <a:endParaRPr sz="1950" dirty="0">
              <a:latin typeface="Arial"/>
              <a:cs typeface="Arial"/>
            </a:endParaRPr>
          </a:p>
        </p:txBody>
      </p:sp>
      <p:sp>
        <p:nvSpPr>
          <p:cNvPr id="11" name="TextBox 10">
            <a:extLst>
              <a:ext uri="{FF2B5EF4-FFF2-40B4-BE49-F238E27FC236}">
                <a16:creationId xmlns:a16="http://schemas.microsoft.com/office/drawing/2014/main" id="{1BA79468-0417-442F-9109-B6065AC76986}"/>
              </a:ext>
            </a:extLst>
          </p:cNvPr>
          <p:cNvSpPr txBox="1"/>
          <p:nvPr/>
        </p:nvSpPr>
        <p:spPr>
          <a:xfrm>
            <a:off x="393056" y="721952"/>
            <a:ext cx="5000624" cy="646331"/>
          </a:xfrm>
          <a:prstGeom prst="rect">
            <a:avLst/>
          </a:prstGeom>
          <a:noFill/>
        </p:spPr>
        <p:txBody>
          <a:bodyPr wrap="square">
            <a:spAutoFit/>
          </a:bodyPr>
          <a:lstStyle/>
          <a:p>
            <a:pPr marL="10319" algn="l"/>
            <a:r>
              <a:rPr lang="en-US" sz="1800" b="1" spc="-33" dirty="0">
                <a:solidFill>
                  <a:srgbClr val="000000"/>
                </a:solidFill>
                <a:latin typeface="Arial"/>
                <a:cs typeface="Arial"/>
              </a:rPr>
              <a:t>Hub approach vs Co-deployment approach (Customizing synchronization Approach)</a:t>
            </a:r>
            <a:endParaRPr lang="en-IN" sz="1800" b="1" dirty="0">
              <a:latin typeface="Arial"/>
              <a:cs typeface="Arial"/>
            </a:endParaRPr>
          </a:p>
        </p:txBody>
      </p:sp>
      <p:sp>
        <p:nvSpPr>
          <p:cNvPr id="3" name="TextBox 2">
            <a:extLst>
              <a:ext uri="{FF2B5EF4-FFF2-40B4-BE49-F238E27FC236}">
                <a16:creationId xmlns:a16="http://schemas.microsoft.com/office/drawing/2014/main" id="{BA71DEA2-B7BD-4CB0-91B1-2C1890246E54}"/>
              </a:ext>
            </a:extLst>
          </p:cNvPr>
          <p:cNvSpPr txBox="1"/>
          <p:nvPr/>
        </p:nvSpPr>
        <p:spPr>
          <a:xfrm>
            <a:off x="838200" y="1439870"/>
            <a:ext cx="8382000" cy="4832092"/>
          </a:xfrm>
          <a:prstGeom prst="rect">
            <a:avLst/>
          </a:prstGeom>
          <a:noFill/>
        </p:spPr>
        <p:txBody>
          <a:bodyPr wrap="square" rtlCol="0">
            <a:spAutoFit/>
          </a:bodyPr>
          <a:lstStyle/>
          <a:p>
            <a:r>
              <a:rPr lang="en-US" sz="2200" dirty="0"/>
              <a:t>1. Business configuration sets (BC Sets)</a:t>
            </a:r>
          </a:p>
          <a:p>
            <a:r>
              <a:rPr lang="en-US" sz="2200" dirty="0"/>
              <a:t>2. Customizing Transports (TMS Framework)</a:t>
            </a:r>
          </a:p>
          <a:p>
            <a:endParaRPr lang="en-US" sz="2200" dirty="0"/>
          </a:p>
          <a:p>
            <a:r>
              <a:rPr lang="en-US" sz="2200" dirty="0"/>
              <a:t>3. SAP Solution manager (Automated Option)</a:t>
            </a:r>
          </a:p>
          <a:p>
            <a:r>
              <a:rPr lang="en-US" sz="2200" dirty="0"/>
              <a:t>	a. Customizing Distribution </a:t>
            </a:r>
          </a:p>
          <a:p>
            <a:r>
              <a:rPr lang="en-US" sz="2200" dirty="0"/>
              <a:t>	b. Customizing Scout  </a:t>
            </a:r>
          </a:p>
          <a:p>
            <a:r>
              <a:rPr lang="en-US" sz="2200" dirty="0"/>
              <a:t>	c. XLD (Focused Build standalone extension (using workbench requests and Change Request Management)</a:t>
            </a:r>
          </a:p>
          <a:p>
            <a:endParaRPr lang="en-US" sz="2200" dirty="0"/>
          </a:p>
          <a:p>
            <a:r>
              <a:rPr lang="en-US" sz="2200" dirty="0"/>
              <a:t>4. ALE Customizing Distribution (Also for REF master data sync.)</a:t>
            </a:r>
          </a:p>
          <a:p>
            <a:endParaRPr lang="en-US" sz="2200" dirty="0"/>
          </a:p>
          <a:p>
            <a:r>
              <a:rPr lang="en-US" sz="2200" dirty="0"/>
              <a:t>5. System / client copy with customizing data (Restricted)</a:t>
            </a:r>
          </a:p>
          <a:p>
            <a:endParaRPr lang="en-US" sz="2200" dirty="0"/>
          </a:p>
          <a:p>
            <a:r>
              <a:rPr lang="en-US" sz="2200" dirty="0"/>
              <a:t>6. Choice of Database in ERP (ECC) system </a:t>
            </a:r>
            <a:endParaRPr lang="en-IN" sz="2200" dirty="0"/>
          </a:p>
        </p:txBody>
      </p:sp>
    </p:spTree>
    <p:extLst>
      <p:ext uri="{BB962C8B-B14F-4D97-AF65-F5344CB8AC3E}">
        <p14:creationId xmlns:p14="http://schemas.microsoft.com/office/powerpoint/2010/main" val="346746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406146" y="786054"/>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a:t>
            </a:r>
            <a:endParaRPr sz="1950" dirty="0">
              <a:latin typeface="Arial"/>
              <a:cs typeface="Arial"/>
            </a:endParaRPr>
          </a:p>
        </p:txBody>
      </p:sp>
      <p:sp>
        <p:nvSpPr>
          <p:cNvPr id="11" name="TextBox 10">
            <a:extLst>
              <a:ext uri="{FF2B5EF4-FFF2-40B4-BE49-F238E27FC236}">
                <a16:creationId xmlns:a16="http://schemas.microsoft.com/office/drawing/2014/main" id="{1BA79468-0417-442F-9109-B6065AC76986}"/>
              </a:ext>
            </a:extLst>
          </p:cNvPr>
          <p:cNvSpPr txBox="1"/>
          <p:nvPr/>
        </p:nvSpPr>
        <p:spPr>
          <a:xfrm>
            <a:off x="393056" y="721952"/>
            <a:ext cx="5000624" cy="646331"/>
          </a:xfrm>
          <a:prstGeom prst="rect">
            <a:avLst/>
          </a:prstGeom>
          <a:noFill/>
        </p:spPr>
        <p:txBody>
          <a:bodyPr wrap="square">
            <a:spAutoFit/>
          </a:bodyPr>
          <a:lstStyle/>
          <a:p>
            <a:pPr marL="10319" algn="l"/>
            <a:r>
              <a:rPr lang="en-US" sz="1800" b="1" spc="-33" dirty="0">
                <a:solidFill>
                  <a:srgbClr val="000000"/>
                </a:solidFill>
                <a:latin typeface="Arial"/>
                <a:cs typeface="Arial"/>
              </a:rPr>
              <a:t>Hub approach vs Co-deployment approach (Customizing synchronization Approach)</a:t>
            </a:r>
            <a:endParaRPr lang="en-IN" sz="1800" b="1" dirty="0">
              <a:latin typeface="Arial"/>
              <a:cs typeface="Arial"/>
            </a:endParaRPr>
          </a:p>
        </p:txBody>
      </p:sp>
      <p:sp>
        <p:nvSpPr>
          <p:cNvPr id="3" name="TextBox 2">
            <a:extLst>
              <a:ext uri="{FF2B5EF4-FFF2-40B4-BE49-F238E27FC236}">
                <a16:creationId xmlns:a16="http://schemas.microsoft.com/office/drawing/2014/main" id="{BA71DEA2-B7BD-4CB0-91B1-2C1890246E54}"/>
              </a:ext>
            </a:extLst>
          </p:cNvPr>
          <p:cNvSpPr txBox="1"/>
          <p:nvPr/>
        </p:nvSpPr>
        <p:spPr>
          <a:xfrm>
            <a:off x="838200" y="1567327"/>
            <a:ext cx="8382000" cy="3046988"/>
          </a:xfrm>
          <a:prstGeom prst="rect">
            <a:avLst/>
          </a:prstGeom>
          <a:noFill/>
        </p:spPr>
        <p:txBody>
          <a:bodyPr wrap="square" rtlCol="0">
            <a:spAutoFit/>
          </a:bodyPr>
          <a:lstStyle/>
          <a:p>
            <a:pPr marL="457200" indent="-457200">
              <a:buAutoNum type="arabicPeriod"/>
            </a:pPr>
            <a:r>
              <a:rPr lang="en-US" sz="2400" dirty="0"/>
              <a:t>Initial Synchronization </a:t>
            </a:r>
          </a:p>
          <a:p>
            <a:pPr marL="457200" indent="-457200">
              <a:buAutoNum type="arabicPeriod"/>
            </a:pPr>
            <a:endParaRPr lang="en-US" sz="2400" dirty="0"/>
          </a:p>
          <a:p>
            <a:pPr marL="457200" indent="-457200">
              <a:buAutoNum type="arabicPeriod"/>
            </a:pPr>
            <a:r>
              <a:rPr lang="en-US" sz="2400" dirty="0"/>
              <a:t>Ongoing synchronization </a:t>
            </a:r>
          </a:p>
          <a:p>
            <a:pPr marL="914208" lvl="1" indent="-457200">
              <a:buAutoNum type="arabicPeriod"/>
            </a:pPr>
            <a:r>
              <a:rPr lang="en-US" sz="2400" dirty="0"/>
              <a:t>Semi-automatic synchronization</a:t>
            </a:r>
          </a:p>
          <a:p>
            <a:pPr marL="914208" lvl="1" indent="-457200">
              <a:buAutoNum type="arabicPeriod"/>
            </a:pPr>
            <a:r>
              <a:rPr lang="en-US" sz="2400" dirty="0"/>
              <a:t>Custom solution </a:t>
            </a:r>
          </a:p>
          <a:p>
            <a:pPr marL="914208" lvl="1" indent="-457200">
              <a:buAutoNum type="arabicPeriod"/>
            </a:pPr>
            <a:r>
              <a:rPr lang="en-US" sz="2400" dirty="0"/>
              <a:t>ALE-Based Customizing Distribution </a:t>
            </a:r>
          </a:p>
          <a:p>
            <a:pPr marL="914208" lvl="1" indent="-457200">
              <a:buAutoNum type="arabicPeriod"/>
            </a:pPr>
            <a:r>
              <a:rPr lang="en-US" sz="2400" dirty="0"/>
              <a:t>SAP Solution Manager Based Customizing Distribution </a:t>
            </a:r>
          </a:p>
          <a:p>
            <a:pPr marL="914208" lvl="1" indent="-457200">
              <a:buAutoNum type="arabicPeriod"/>
            </a:pPr>
            <a:endParaRPr lang="en-IN" sz="2400" dirty="0"/>
          </a:p>
        </p:txBody>
      </p:sp>
    </p:spTree>
    <p:extLst>
      <p:ext uri="{BB962C8B-B14F-4D97-AF65-F5344CB8AC3E}">
        <p14:creationId xmlns:p14="http://schemas.microsoft.com/office/powerpoint/2010/main" val="523155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406146" y="786054"/>
            <a:ext cx="5918454" cy="610584"/>
          </a:xfrm>
          <a:prstGeom prst="rect">
            <a:avLst/>
          </a:prstGeom>
        </p:spPr>
        <p:txBody>
          <a:bodyPr vert="horz" wrap="square" lIns="0" tIns="10319" rIns="0" bIns="0" rtlCol="0">
            <a:spAutoFit/>
          </a:bodyPr>
          <a:lstStyle/>
          <a:p>
            <a:pPr marL="10319" algn="l"/>
            <a:r>
              <a:rPr lang="en-US" sz="1950" b="1" spc="-33">
                <a:solidFill>
                  <a:srgbClr val="000000"/>
                </a:solidFill>
                <a:latin typeface="Arial"/>
                <a:cs typeface="Arial"/>
              </a:rPr>
              <a:t>SAP solution manager based customizing process for ongoing synchronization</a:t>
            </a:r>
            <a:endParaRPr lang="en-IN" sz="1950" b="1" dirty="0">
              <a:latin typeface="Arial"/>
              <a:cs typeface="Arial"/>
            </a:endParaRPr>
          </a:p>
        </p:txBody>
      </p:sp>
      <p:pic>
        <p:nvPicPr>
          <p:cNvPr id="3" name="Picture 2">
            <a:extLst>
              <a:ext uri="{FF2B5EF4-FFF2-40B4-BE49-F238E27FC236}">
                <a16:creationId xmlns:a16="http://schemas.microsoft.com/office/drawing/2014/main" id="{611A1B51-061C-A5C7-3390-6608E80DBF01}"/>
              </a:ext>
            </a:extLst>
          </p:cNvPr>
          <p:cNvPicPr>
            <a:picLocks noChangeAspect="1"/>
          </p:cNvPicPr>
          <p:nvPr/>
        </p:nvPicPr>
        <p:blipFill rotWithShape="1">
          <a:blip r:embed="rId3"/>
          <a:srcRect l="30001" t="21282" r="27692" b="44530"/>
          <a:stretch/>
        </p:blipFill>
        <p:spPr>
          <a:xfrm>
            <a:off x="538162" y="1552710"/>
            <a:ext cx="8829675" cy="4013489"/>
          </a:xfrm>
          <a:prstGeom prst="rect">
            <a:avLst/>
          </a:prstGeom>
        </p:spPr>
      </p:pic>
    </p:spTree>
    <p:extLst>
      <p:ext uri="{BB962C8B-B14F-4D97-AF65-F5344CB8AC3E}">
        <p14:creationId xmlns:p14="http://schemas.microsoft.com/office/powerpoint/2010/main" val="1721465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pic>
        <p:nvPicPr>
          <p:cNvPr id="10" name="Picture 9">
            <a:extLst>
              <a:ext uri="{FF2B5EF4-FFF2-40B4-BE49-F238E27FC236}">
                <a16:creationId xmlns:a16="http://schemas.microsoft.com/office/drawing/2014/main" id="{901822B2-D07D-4485-B906-A97353B18C09}"/>
              </a:ext>
            </a:extLst>
          </p:cNvPr>
          <p:cNvPicPr>
            <a:picLocks noChangeAspect="1"/>
          </p:cNvPicPr>
          <p:nvPr/>
        </p:nvPicPr>
        <p:blipFill>
          <a:blip r:embed="rId3"/>
          <a:stretch>
            <a:fillRect/>
          </a:stretch>
        </p:blipFill>
        <p:spPr>
          <a:xfrm>
            <a:off x="724737" y="1213412"/>
            <a:ext cx="8456526" cy="4961679"/>
          </a:xfrm>
          <a:prstGeom prst="rect">
            <a:avLst/>
          </a:prstGeom>
        </p:spPr>
      </p:pic>
      <p:sp>
        <p:nvSpPr>
          <p:cNvPr id="11" name="TextBox 10">
            <a:extLst>
              <a:ext uri="{FF2B5EF4-FFF2-40B4-BE49-F238E27FC236}">
                <a16:creationId xmlns:a16="http://schemas.microsoft.com/office/drawing/2014/main" id="{89A552DD-266F-445A-A590-320F86C600AA}"/>
              </a:ext>
            </a:extLst>
          </p:cNvPr>
          <p:cNvSpPr txBox="1"/>
          <p:nvPr/>
        </p:nvSpPr>
        <p:spPr>
          <a:xfrm>
            <a:off x="398376" y="7171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Customizing synchronizing setup</a:t>
            </a:r>
            <a:endParaRPr lang="en-IN" sz="1800" b="1" dirty="0">
              <a:latin typeface="Arial"/>
              <a:cs typeface="Arial"/>
            </a:endParaRPr>
          </a:p>
        </p:txBody>
      </p:sp>
    </p:spTree>
    <p:extLst>
      <p:ext uri="{BB962C8B-B14F-4D97-AF65-F5344CB8AC3E}">
        <p14:creationId xmlns:p14="http://schemas.microsoft.com/office/powerpoint/2010/main" val="1656555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1" name="TextBox 10">
            <a:extLst>
              <a:ext uri="{FF2B5EF4-FFF2-40B4-BE49-F238E27FC236}">
                <a16:creationId xmlns:a16="http://schemas.microsoft.com/office/drawing/2014/main" id="{89A552DD-266F-445A-A590-320F86C600AA}"/>
              </a:ext>
            </a:extLst>
          </p:cNvPr>
          <p:cNvSpPr txBox="1"/>
          <p:nvPr/>
        </p:nvSpPr>
        <p:spPr>
          <a:xfrm>
            <a:off x="398376" y="7171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Synchronizing Object creation</a:t>
            </a:r>
            <a:endParaRPr lang="en-IN" sz="1800" b="1" dirty="0">
              <a:latin typeface="Arial"/>
              <a:cs typeface="Arial"/>
            </a:endParaRPr>
          </a:p>
        </p:txBody>
      </p:sp>
      <p:pic>
        <p:nvPicPr>
          <p:cNvPr id="3" name="Picture 2">
            <a:extLst>
              <a:ext uri="{FF2B5EF4-FFF2-40B4-BE49-F238E27FC236}">
                <a16:creationId xmlns:a16="http://schemas.microsoft.com/office/drawing/2014/main" id="{F9DB8F03-2E33-0FDB-57B4-5E797550741D}"/>
              </a:ext>
            </a:extLst>
          </p:cNvPr>
          <p:cNvPicPr>
            <a:picLocks noChangeAspect="1"/>
          </p:cNvPicPr>
          <p:nvPr/>
        </p:nvPicPr>
        <p:blipFill rotWithShape="1">
          <a:blip r:embed="rId3"/>
          <a:srcRect l="30000" t="21282" r="33077" b="43162"/>
          <a:stretch/>
        </p:blipFill>
        <p:spPr>
          <a:xfrm>
            <a:off x="393056" y="1219200"/>
            <a:ext cx="9131944" cy="4946470"/>
          </a:xfrm>
          <a:prstGeom prst="rect">
            <a:avLst/>
          </a:prstGeom>
        </p:spPr>
      </p:pic>
    </p:spTree>
    <p:extLst>
      <p:ext uri="{BB962C8B-B14F-4D97-AF65-F5344CB8AC3E}">
        <p14:creationId xmlns:p14="http://schemas.microsoft.com/office/powerpoint/2010/main" val="1640746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1" name="TextBox 10">
            <a:extLst>
              <a:ext uri="{FF2B5EF4-FFF2-40B4-BE49-F238E27FC236}">
                <a16:creationId xmlns:a16="http://schemas.microsoft.com/office/drawing/2014/main" id="{89A552DD-266F-445A-A590-320F86C600AA}"/>
              </a:ext>
            </a:extLst>
          </p:cNvPr>
          <p:cNvSpPr txBox="1"/>
          <p:nvPr/>
        </p:nvSpPr>
        <p:spPr>
          <a:xfrm>
            <a:off x="398376" y="717199"/>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Synchronizing Group creation</a:t>
            </a:r>
            <a:endParaRPr lang="en-IN" sz="1800" b="1" dirty="0">
              <a:latin typeface="Arial"/>
              <a:cs typeface="Arial"/>
            </a:endParaRPr>
          </a:p>
        </p:txBody>
      </p:sp>
      <p:pic>
        <p:nvPicPr>
          <p:cNvPr id="3" name="Picture 2">
            <a:extLst>
              <a:ext uri="{FF2B5EF4-FFF2-40B4-BE49-F238E27FC236}">
                <a16:creationId xmlns:a16="http://schemas.microsoft.com/office/drawing/2014/main" id="{E31C73CE-1285-18EA-75D3-BCCDC7347199}"/>
              </a:ext>
            </a:extLst>
          </p:cNvPr>
          <p:cNvPicPr>
            <a:picLocks noChangeAspect="1"/>
          </p:cNvPicPr>
          <p:nvPr/>
        </p:nvPicPr>
        <p:blipFill rotWithShape="1">
          <a:blip r:embed="rId3"/>
          <a:srcRect l="30000" t="26752" r="31538" b="25385"/>
          <a:stretch/>
        </p:blipFill>
        <p:spPr>
          <a:xfrm>
            <a:off x="633712" y="1029685"/>
            <a:ext cx="7912744" cy="5538921"/>
          </a:xfrm>
          <a:prstGeom prst="rect">
            <a:avLst/>
          </a:prstGeom>
        </p:spPr>
      </p:pic>
    </p:spTree>
    <p:extLst>
      <p:ext uri="{BB962C8B-B14F-4D97-AF65-F5344CB8AC3E}">
        <p14:creationId xmlns:p14="http://schemas.microsoft.com/office/powerpoint/2010/main" val="298409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901127-A0DF-49B8-8FA4-C5370BB8DF49}"/>
              </a:ext>
            </a:extLst>
          </p:cNvPr>
          <p:cNvSpPr/>
          <p:nvPr/>
        </p:nvSpPr>
        <p:spPr>
          <a:xfrm>
            <a:off x="165059" y="855418"/>
            <a:ext cx="4787941" cy="4985980"/>
          </a:xfrm>
          <a:prstGeom prst="rect">
            <a:avLst/>
          </a:prstGeom>
        </p:spPr>
        <p:txBody>
          <a:bodyPr wrap="square">
            <a:spAutoFit/>
          </a:bodyPr>
          <a:lstStyle/>
          <a:p>
            <a:pPr lvl="0"/>
            <a:r>
              <a:rPr lang="en-US" sz="1300" b="1" dirty="0">
                <a:latin typeface="Arial" panose="020B0604020202020204" pitchFamily="34" charset="0"/>
                <a:cs typeface="Arial" panose="020B0604020202020204" pitchFamily="34" charset="0"/>
              </a:rPr>
              <a:t>Day 1</a:t>
            </a:r>
          </a:p>
          <a:p>
            <a:pPr lvl="0"/>
            <a:endParaRPr lang="en-US" sz="1300" b="1"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1 – Overview of Enterprise Information Management  </a:t>
            </a:r>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Lesson</a:t>
            </a:r>
            <a:r>
              <a:rPr lang="pt-BR" altLang="en-US" sz="1300" dirty="0">
                <a:latin typeface="Arial" panose="020B0604020202020204" pitchFamily="34" charset="0"/>
                <a:cs typeface="Arial" panose="020B0604020202020204" pitchFamily="34" charset="0"/>
              </a:rPr>
              <a:t> 2  - Introduction to Master Data Governance </a:t>
            </a:r>
          </a:p>
          <a:p>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r>
              <a:rPr lang="en-US" altLang="en-US" sz="1300" b="1" dirty="0">
                <a:latin typeface="Arial" panose="020B0604020202020204" pitchFamily="34" charset="0"/>
                <a:cs typeface="Arial" panose="020B0604020202020204" pitchFamily="34" charset="0"/>
              </a:rPr>
              <a:t>Day 2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Lesson </a:t>
            </a:r>
            <a:r>
              <a:rPr lang="pt-BR" altLang="en-US" sz="1300" dirty="0">
                <a:latin typeface="Arial" panose="020B0604020202020204" pitchFamily="34" charset="0"/>
                <a:cs typeface="Arial" panose="020B0604020202020204" pitchFamily="34" charset="0"/>
              </a:rPr>
              <a:t>3  -  MDG Architecture</a:t>
            </a:r>
          </a:p>
          <a:p>
            <a:r>
              <a:rPr lang="en-US" sz="1300" dirty="0">
                <a:latin typeface="Arial" panose="020B0604020202020204" pitchFamily="34" charset="0"/>
                <a:cs typeface="Arial" panose="020B0604020202020204" pitchFamily="34" charset="0"/>
              </a:rPr>
              <a:t>Lesson 4 –  </a:t>
            </a:r>
            <a:r>
              <a:rPr lang="en-US" altLang="en-US" sz="1300" dirty="0">
                <a:latin typeface="Arial" panose="020B0604020202020204" pitchFamily="34" charset="0"/>
                <a:cs typeface="Arial" panose="020B0604020202020204" pitchFamily="34" charset="0"/>
              </a:rPr>
              <a:t>MDG Data Domains &amp; Deployment</a:t>
            </a:r>
          </a:p>
          <a:p>
            <a:endParaRPr lang="en-US" altLang="en-US" sz="13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r>
              <a:rPr lang="en-US" sz="1300" b="1" dirty="0">
                <a:latin typeface="Arial" panose="020B0604020202020204" pitchFamily="34" charset="0"/>
                <a:cs typeface="Arial" panose="020B0604020202020204" pitchFamily="34" charset="0"/>
              </a:rPr>
              <a:t>Day 3</a:t>
            </a:r>
          </a:p>
          <a:p>
            <a:endParaRPr lang="en-US" altLang="en-US" sz="800"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5 –  Data Modelling </a:t>
            </a:r>
          </a:p>
          <a:p>
            <a:r>
              <a:rPr lang="en-US" sz="1300" dirty="0">
                <a:latin typeface="Arial" panose="020B0604020202020204" pitchFamily="34" charset="0"/>
                <a:cs typeface="Arial" panose="020B0604020202020204" pitchFamily="34" charset="0"/>
              </a:rPr>
              <a:t>Lesson 6 –  Configurations, standard &amp; extended models</a:t>
            </a:r>
          </a:p>
          <a:p>
            <a:endParaRPr lang="en-US" sz="1300" dirty="0">
              <a:latin typeface="Arial" panose="020B0604020202020204" pitchFamily="34" charset="0"/>
              <a:cs typeface="Arial" panose="020B0604020202020204" pitchFamily="34" charset="0"/>
            </a:endParaRPr>
          </a:p>
          <a:p>
            <a:r>
              <a:rPr lang="en-US" sz="1300" b="1" dirty="0">
                <a:latin typeface="Arial" panose="020B0604020202020204" pitchFamily="34" charset="0"/>
                <a:cs typeface="Arial" panose="020B0604020202020204" pitchFamily="34" charset="0"/>
              </a:rPr>
              <a:t>Day 4 </a:t>
            </a:r>
          </a:p>
          <a:p>
            <a:r>
              <a:rPr lang="en-US" sz="1300" dirty="0">
                <a:latin typeface="Arial" panose="020B0604020202020204" pitchFamily="34" charset="0"/>
                <a:cs typeface="Arial" panose="020B0604020202020204" pitchFamily="34" charset="0"/>
              </a:rPr>
              <a:t>Lesson 7 – Hierarchies &amp; relationships</a:t>
            </a:r>
          </a:p>
          <a:p>
            <a:r>
              <a:rPr lang="en-US" sz="1300" dirty="0">
                <a:latin typeface="Arial" panose="020B0604020202020204" pitchFamily="34" charset="0"/>
                <a:cs typeface="Arial" panose="020B0604020202020204" pitchFamily="34" charset="0"/>
              </a:rPr>
              <a:t>Lesson 8 -  Standard &amp; Custom Data Models </a:t>
            </a:r>
          </a:p>
          <a:p>
            <a:endParaRPr lang="pt-BR" sz="13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pPr lvl="0"/>
            <a:r>
              <a:rPr lang="en-US" sz="1300" b="1" dirty="0">
                <a:latin typeface="Arial" panose="020B0604020202020204" pitchFamily="34" charset="0"/>
                <a:cs typeface="Arial" panose="020B0604020202020204" pitchFamily="34" charset="0"/>
              </a:rPr>
              <a:t>Day 5</a:t>
            </a:r>
          </a:p>
          <a:p>
            <a:endParaRPr lang="en-US" sz="800"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(Exercises)</a:t>
            </a:r>
          </a:p>
          <a:p>
            <a:r>
              <a:rPr lang="en-US" sz="1300" dirty="0">
                <a:latin typeface="Arial" panose="020B0604020202020204" pitchFamily="34" charset="0"/>
                <a:cs typeface="Arial" panose="020B0604020202020204" pitchFamily="34" charset="0"/>
              </a:rPr>
              <a:t>Lesson 9 -  Data Model – extensibility use cases </a:t>
            </a:r>
            <a:endParaRPr lang="en-US" altLang="en-US" sz="1300" dirty="0">
              <a:latin typeface="Arial" panose="020B0604020202020204" pitchFamily="34" charset="0"/>
              <a:cs typeface="Arial" panose="020B0604020202020204" pitchFamily="34" charset="0"/>
            </a:endParaRPr>
          </a:p>
        </p:txBody>
      </p:sp>
      <p:sp>
        <p:nvSpPr>
          <p:cNvPr id="28" name="Title 1">
            <a:extLst>
              <a:ext uri="{FF2B5EF4-FFF2-40B4-BE49-F238E27FC236}">
                <a16:creationId xmlns:a16="http://schemas.microsoft.com/office/drawing/2014/main" id="{2618EF37-67A7-4AEC-B4B5-04D3ADA028A0}"/>
              </a:ext>
            </a:extLst>
          </p:cNvPr>
          <p:cNvSpPr>
            <a:spLocks noGrp="1"/>
          </p:cNvSpPr>
          <p:nvPr>
            <p:ph type="title"/>
          </p:nvPr>
        </p:nvSpPr>
        <p:spPr>
          <a:xfrm>
            <a:off x="97330" y="257544"/>
            <a:ext cx="8208470" cy="519897"/>
          </a:xfrm>
        </p:spPr>
        <p:txBody>
          <a:bodyPr/>
          <a:lstStyle/>
          <a:p>
            <a:r>
              <a:rPr lang="en-US" sz="1800" dirty="0"/>
              <a:t>1. </a:t>
            </a:r>
            <a:r>
              <a:rPr lang="en-US" sz="1600" dirty="0"/>
              <a:t>SAP MDG Training Objectives &amp; Agenda: Training schedule</a:t>
            </a:r>
            <a:br>
              <a:rPr lang="id-ID" sz="1600" dirty="0"/>
            </a:br>
            <a:endParaRPr lang="en-US" sz="1600" dirty="0"/>
          </a:p>
        </p:txBody>
      </p:sp>
      <p:sp>
        <p:nvSpPr>
          <p:cNvPr id="29" name="Oval 28">
            <a:extLst>
              <a:ext uri="{FF2B5EF4-FFF2-40B4-BE49-F238E27FC236}">
                <a16:creationId xmlns:a16="http://schemas.microsoft.com/office/drawing/2014/main" id="{59E63C25-0F52-4D6C-B334-E89E2D31B39B}"/>
              </a:ext>
            </a:extLst>
          </p:cNvPr>
          <p:cNvSpPr/>
          <p:nvPr/>
        </p:nvSpPr>
        <p:spPr>
          <a:xfrm>
            <a:off x="146776" y="331711"/>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I</a:t>
            </a:r>
          </a:p>
        </p:txBody>
      </p:sp>
      <p:sp>
        <p:nvSpPr>
          <p:cNvPr id="6" name="Rectangle 5">
            <a:extLst>
              <a:ext uri="{FF2B5EF4-FFF2-40B4-BE49-F238E27FC236}">
                <a16:creationId xmlns:a16="http://schemas.microsoft.com/office/drawing/2014/main" id="{C992A581-2566-4464-B866-20B76F32C137}"/>
              </a:ext>
            </a:extLst>
          </p:cNvPr>
          <p:cNvSpPr/>
          <p:nvPr/>
        </p:nvSpPr>
        <p:spPr>
          <a:xfrm>
            <a:off x="5079959" y="747696"/>
            <a:ext cx="4787941" cy="5016758"/>
          </a:xfrm>
          <a:prstGeom prst="rect">
            <a:avLst/>
          </a:prstGeom>
        </p:spPr>
        <p:txBody>
          <a:bodyPr wrap="square">
            <a:spAutoFit/>
          </a:bodyPr>
          <a:lstStyle/>
          <a:p>
            <a:endParaRPr lang="en-US" sz="1300" b="1" dirty="0">
              <a:latin typeface="Arial" panose="020B0604020202020204" pitchFamily="34" charset="0"/>
              <a:cs typeface="Arial" panose="020B0604020202020204" pitchFamily="34" charset="0"/>
            </a:endParaRPr>
          </a:p>
          <a:p>
            <a:r>
              <a:rPr lang="en-US" sz="1300" b="1" dirty="0">
                <a:latin typeface="Arial" panose="020B0604020202020204" pitchFamily="34" charset="0"/>
                <a:cs typeface="Arial" panose="020B0604020202020204" pitchFamily="34" charset="0"/>
              </a:rPr>
              <a:t>Day 6 </a:t>
            </a:r>
          </a:p>
          <a:p>
            <a:endParaRPr lang="en-US" sz="1300" b="1"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9 – UI Modelling</a:t>
            </a:r>
          </a:p>
          <a:p>
            <a:r>
              <a:rPr lang="en-US" sz="1300" dirty="0">
                <a:latin typeface="Arial" panose="020B0604020202020204" pitchFamily="34" charset="0"/>
                <a:cs typeface="Arial" panose="020B0604020202020204" pitchFamily="34" charset="0"/>
              </a:rPr>
              <a:t>Lesson 10 – Customization, CBA</a:t>
            </a:r>
            <a:endParaRPr lang="en-US" sz="1300" b="1" dirty="0">
              <a:latin typeface="Arial" panose="020B0604020202020204" pitchFamily="34" charset="0"/>
              <a:cs typeface="Arial" panose="020B0604020202020204" pitchFamily="34" charset="0"/>
            </a:endParaRPr>
          </a:p>
          <a:p>
            <a:pPr lvl="0"/>
            <a:endParaRPr lang="en-US" sz="1300" dirty="0">
              <a:latin typeface="Arial" panose="020B0604020202020204" pitchFamily="34" charset="0"/>
              <a:cs typeface="Arial" panose="020B0604020202020204" pitchFamily="34" charset="0"/>
            </a:endParaRPr>
          </a:p>
          <a:p>
            <a:pPr lvl="0"/>
            <a:r>
              <a:rPr lang="en-US" sz="1300" b="1" dirty="0">
                <a:latin typeface="Arial" panose="020B0604020202020204" pitchFamily="34" charset="0"/>
                <a:cs typeface="Arial" panose="020B0604020202020204" pitchFamily="34" charset="0"/>
              </a:rPr>
              <a:t>Day 7  </a:t>
            </a:r>
          </a:p>
          <a:p>
            <a:pPr lvl="0"/>
            <a:endParaRPr lang="en-US" sz="800"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11 – Process Modelling</a:t>
            </a:r>
          </a:p>
          <a:p>
            <a:endParaRPr lang="en-US" altLang="en-US" sz="1300" dirty="0">
              <a:latin typeface="Arial" panose="020B0604020202020204" pitchFamily="34" charset="0"/>
              <a:cs typeface="Arial" panose="020B0604020202020204" pitchFamily="34" charset="0"/>
            </a:endParaRPr>
          </a:p>
          <a:p>
            <a:r>
              <a:rPr lang="en-US" altLang="en-US" sz="1300" b="1" dirty="0">
                <a:latin typeface="Arial" panose="020B0604020202020204" pitchFamily="34" charset="0"/>
                <a:cs typeface="Arial" panose="020B0604020202020204" pitchFamily="34" charset="0"/>
              </a:rPr>
              <a:t>Day 8 </a:t>
            </a:r>
          </a:p>
          <a:p>
            <a:endParaRPr lang="en-US" altLang="en-US" sz="1300" b="1"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Lesson</a:t>
            </a:r>
            <a:r>
              <a:rPr lang="pt-BR" altLang="en-US" sz="1300" dirty="0">
                <a:latin typeface="Arial" panose="020B0604020202020204" pitchFamily="34" charset="0"/>
                <a:cs typeface="Arial" panose="020B0604020202020204" pitchFamily="34" charset="0"/>
              </a:rPr>
              <a:t> 12  - Governance scope, Change Requests</a:t>
            </a:r>
          </a:p>
          <a:p>
            <a:r>
              <a:rPr lang="en-US" sz="1300" dirty="0">
                <a:latin typeface="Arial" panose="020B0604020202020204" pitchFamily="34" charset="0"/>
                <a:cs typeface="Arial" panose="020B0604020202020204" pitchFamily="34" charset="0"/>
              </a:rPr>
              <a:t>Lesson 13 –  Workflow process modelling </a:t>
            </a:r>
            <a:endParaRPr lang="en-US" altLang="en-US" sz="1300" dirty="0">
              <a:latin typeface="Arial" panose="020B0604020202020204" pitchFamily="34" charset="0"/>
              <a:cs typeface="Arial" panose="020B0604020202020204" pitchFamily="34" charset="0"/>
            </a:endParaRPr>
          </a:p>
          <a:p>
            <a:endParaRPr lang="en-US" sz="1300" dirty="0">
              <a:latin typeface="Arial" panose="020B0604020202020204" pitchFamily="34" charset="0"/>
              <a:cs typeface="Arial" panose="020B0604020202020204" pitchFamily="34" charset="0"/>
            </a:endParaRPr>
          </a:p>
          <a:p>
            <a:pPr lvl="0"/>
            <a:r>
              <a:rPr lang="en-US" sz="1300" b="1" dirty="0">
                <a:latin typeface="Arial" panose="020B0604020202020204" pitchFamily="34" charset="0"/>
                <a:cs typeface="Arial" panose="020B0604020202020204" pitchFamily="34" charset="0"/>
              </a:rPr>
              <a:t>Day 9</a:t>
            </a:r>
          </a:p>
          <a:p>
            <a:pPr lvl="0"/>
            <a:endParaRPr lang="en-US" sz="1300" b="1"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14 –  Using Rule Based Workflows</a:t>
            </a:r>
          </a:p>
          <a:p>
            <a:endParaRPr lang="en-US" sz="1300" dirty="0">
              <a:latin typeface="Arial" panose="020B0604020202020204" pitchFamily="34" charset="0"/>
              <a:cs typeface="Arial" panose="020B0604020202020204" pitchFamily="34" charset="0"/>
            </a:endParaRPr>
          </a:p>
          <a:p>
            <a:pPr lvl="0"/>
            <a:r>
              <a:rPr lang="en-US" sz="1300" b="1" dirty="0">
                <a:latin typeface="Arial" panose="020B0604020202020204" pitchFamily="34" charset="0"/>
                <a:cs typeface="Arial" panose="020B0604020202020204" pitchFamily="34" charset="0"/>
              </a:rPr>
              <a:t>Day 10</a:t>
            </a:r>
          </a:p>
          <a:p>
            <a:pPr lvl="0"/>
            <a:endParaRPr lang="en-US" sz="1300" b="1"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Lesson 15 – Exercises using Business activities for Data</a:t>
            </a:r>
          </a:p>
          <a:p>
            <a:r>
              <a:rPr lang="en-US" sz="1300" dirty="0">
                <a:latin typeface="Arial" panose="020B0604020202020204" pitchFamily="34" charset="0"/>
                <a:cs typeface="Arial" panose="020B0604020202020204" pitchFamily="34" charset="0"/>
              </a:rPr>
              <a:t>Lesson 16 – Data Quality &amp; Search</a:t>
            </a:r>
          </a:p>
          <a:p>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1752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7" name="object 2">
            <a:extLst>
              <a:ext uri="{FF2B5EF4-FFF2-40B4-BE49-F238E27FC236}">
                <a16:creationId xmlns:a16="http://schemas.microsoft.com/office/drawing/2014/main" id="{1528E67C-9BC7-4BA2-ABA0-5752057D7704}"/>
              </a:ext>
            </a:extLst>
          </p:cNvPr>
          <p:cNvSpPr txBox="1">
            <a:spLocks/>
          </p:cNvSpPr>
          <p:nvPr/>
        </p:nvSpPr>
        <p:spPr>
          <a:xfrm>
            <a:off x="304800" y="808118"/>
            <a:ext cx="7848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Synchronizing Group : Insert Objects</a:t>
            </a:r>
            <a:endParaRPr lang="en-IN" sz="1950" b="1" dirty="0">
              <a:latin typeface="Arial"/>
              <a:cs typeface="Arial"/>
            </a:endParaRPr>
          </a:p>
        </p:txBody>
      </p:sp>
      <p:sp>
        <p:nvSpPr>
          <p:cNvPr id="14" name="object 2">
            <a:extLst>
              <a:ext uri="{FF2B5EF4-FFF2-40B4-BE49-F238E27FC236}">
                <a16:creationId xmlns:a16="http://schemas.microsoft.com/office/drawing/2014/main" id="{B4B800BB-9B91-4781-8B4F-713E3FE55A9B}"/>
              </a:ext>
            </a:extLst>
          </p:cNvPr>
          <p:cNvSpPr txBox="1">
            <a:spLocks/>
          </p:cNvSpPr>
          <p:nvPr/>
        </p:nvSpPr>
        <p:spPr>
          <a:xfrm>
            <a:off x="423141" y="3429000"/>
            <a:ext cx="7848600"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US" sz="1950" b="1" spc="-33" dirty="0">
                <a:solidFill>
                  <a:srgbClr val="000000"/>
                </a:solidFill>
                <a:latin typeface="Arial"/>
                <a:cs typeface="Arial"/>
              </a:rPr>
              <a:t>Synchronizing Group Hierarchy</a:t>
            </a:r>
            <a:endParaRPr lang="en-IN" sz="1950" b="1" dirty="0">
              <a:latin typeface="Arial"/>
              <a:cs typeface="Arial"/>
            </a:endParaRPr>
          </a:p>
        </p:txBody>
      </p:sp>
      <p:pic>
        <p:nvPicPr>
          <p:cNvPr id="3" name="Picture 2">
            <a:extLst>
              <a:ext uri="{FF2B5EF4-FFF2-40B4-BE49-F238E27FC236}">
                <a16:creationId xmlns:a16="http://schemas.microsoft.com/office/drawing/2014/main" id="{CC3A0A82-B7DA-EEC9-A7AE-4A2FD4E5DD32}"/>
              </a:ext>
            </a:extLst>
          </p:cNvPr>
          <p:cNvPicPr>
            <a:picLocks noChangeAspect="1"/>
          </p:cNvPicPr>
          <p:nvPr/>
        </p:nvPicPr>
        <p:blipFill rotWithShape="1">
          <a:blip r:embed="rId3"/>
          <a:srcRect l="26153" t="19915" r="26924" b="62308"/>
          <a:stretch/>
        </p:blipFill>
        <p:spPr>
          <a:xfrm>
            <a:off x="-19050" y="1296756"/>
            <a:ext cx="9232852" cy="1967657"/>
          </a:xfrm>
          <a:prstGeom prst="rect">
            <a:avLst/>
          </a:prstGeom>
        </p:spPr>
      </p:pic>
      <p:pic>
        <p:nvPicPr>
          <p:cNvPr id="5" name="Picture 4">
            <a:extLst>
              <a:ext uri="{FF2B5EF4-FFF2-40B4-BE49-F238E27FC236}">
                <a16:creationId xmlns:a16="http://schemas.microsoft.com/office/drawing/2014/main" id="{9EAF9A67-8964-69BE-04F8-C25BBCBD2B0B}"/>
              </a:ext>
            </a:extLst>
          </p:cNvPr>
          <p:cNvPicPr>
            <a:picLocks noChangeAspect="1"/>
          </p:cNvPicPr>
          <p:nvPr/>
        </p:nvPicPr>
        <p:blipFill rotWithShape="1">
          <a:blip r:embed="rId4"/>
          <a:srcRect l="30001" t="40427" r="27692" b="43982"/>
          <a:stretch/>
        </p:blipFill>
        <p:spPr>
          <a:xfrm>
            <a:off x="810492" y="3921662"/>
            <a:ext cx="8285015" cy="1717313"/>
          </a:xfrm>
          <a:prstGeom prst="rect">
            <a:avLst/>
          </a:prstGeom>
        </p:spPr>
      </p:pic>
    </p:spTree>
    <p:extLst>
      <p:ext uri="{BB962C8B-B14F-4D97-AF65-F5344CB8AC3E}">
        <p14:creationId xmlns:p14="http://schemas.microsoft.com/office/powerpoint/2010/main" val="1039305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1" name="TextBox 10">
            <a:extLst>
              <a:ext uri="{FF2B5EF4-FFF2-40B4-BE49-F238E27FC236}">
                <a16:creationId xmlns:a16="http://schemas.microsoft.com/office/drawing/2014/main" id="{5D77348F-DB61-4628-A7CE-D619DE092547}"/>
              </a:ext>
            </a:extLst>
          </p:cNvPr>
          <p:cNvSpPr txBox="1"/>
          <p:nvPr/>
        </p:nvSpPr>
        <p:spPr>
          <a:xfrm>
            <a:off x="394566" y="701825"/>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Customizing Distribution</a:t>
            </a:r>
            <a:endParaRPr lang="en-IN" sz="1800" b="1" dirty="0">
              <a:latin typeface="Arial"/>
              <a:cs typeface="Arial"/>
            </a:endParaRPr>
          </a:p>
        </p:txBody>
      </p:sp>
      <p:pic>
        <p:nvPicPr>
          <p:cNvPr id="3" name="Picture 2">
            <a:extLst>
              <a:ext uri="{FF2B5EF4-FFF2-40B4-BE49-F238E27FC236}">
                <a16:creationId xmlns:a16="http://schemas.microsoft.com/office/drawing/2014/main" id="{E971AED7-08B5-02B9-4DBC-E63BF2D2DFA1}"/>
              </a:ext>
            </a:extLst>
          </p:cNvPr>
          <p:cNvPicPr>
            <a:picLocks noChangeAspect="1"/>
          </p:cNvPicPr>
          <p:nvPr/>
        </p:nvPicPr>
        <p:blipFill rotWithShape="1">
          <a:blip r:embed="rId3"/>
          <a:srcRect l="30000" t="29487" r="30769" b="24017"/>
          <a:stretch/>
        </p:blipFill>
        <p:spPr>
          <a:xfrm>
            <a:off x="838200" y="1133475"/>
            <a:ext cx="8014566" cy="5343044"/>
          </a:xfrm>
          <a:prstGeom prst="rect">
            <a:avLst/>
          </a:prstGeom>
        </p:spPr>
      </p:pic>
    </p:spTree>
    <p:extLst>
      <p:ext uri="{BB962C8B-B14F-4D97-AF65-F5344CB8AC3E}">
        <p14:creationId xmlns:p14="http://schemas.microsoft.com/office/powerpoint/2010/main" val="3467911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1" name="TextBox 10">
            <a:extLst>
              <a:ext uri="{FF2B5EF4-FFF2-40B4-BE49-F238E27FC236}">
                <a16:creationId xmlns:a16="http://schemas.microsoft.com/office/drawing/2014/main" id="{5D77348F-DB61-4628-A7CE-D619DE092547}"/>
              </a:ext>
            </a:extLst>
          </p:cNvPr>
          <p:cNvSpPr txBox="1"/>
          <p:nvPr/>
        </p:nvSpPr>
        <p:spPr>
          <a:xfrm>
            <a:off x="394566" y="701825"/>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Distribution Log: SCDT_LOG</a:t>
            </a:r>
            <a:endParaRPr lang="en-IN" sz="1800" b="1" dirty="0">
              <a:latin typeface="Arial"/>
              <a:cs typeface="Arial"/>
            </a:endParaRPr>
          </a:p>
        </p:txBody>
      </p:sp>
      <p:pic>
        <p:nvPicPr>
          <p:cNvPr id="3" name="Picture 2">
            <a:extLst>
              <a:ext uri="{FF2B5EF4-FFF2-40B4-BE49-F238E27FC236}">
                <a16:creationId xmlns:a16="http://schemas.microsoft.com/office/drawing/2014/main" id="{897CE738-3514-AE64-61CA-489323A0BA51}"/>
              </a:ext>
            </a:extLst>
          </p:cNvPr>
          <p:cNvPicPr>
            <a:picLocks noChangeAspect="1"/>
          </p:cNvPicPr>
          <p:nvPr/>
        </p:nvPicPr>
        <p:blipFill rotWithShape="1">
          <a:blip r:embed="rId3"/>
          <a:srcRect l="29231" t="30855" r="33847" b="17179"/>
          <a:stretch/>
        </p:blipFill>
        <p:spPr>
          <a:xfrm>
            <a:off x="1066800" y="1143000"/>
            <a:ext cx="6477000" cy="5127625"/>
          </a:xfrm>
          <a:prstGeom prst="rect">
            <a:avLst/>
          </a:prstGeom>
        </p:spPr>
      </p:pic>
    </p:spTree>
    <p:extLst>
      <p:ext uri="{BB962C8B-B14F-4D97-AF65-F5344CB8AC3E}">
        <p14:creationId xmlns:p14="http://schemas.microsoft.com/office/powerpoint/2010/main" val="1320632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1" name="TextBox 10">
            <a:extLst>
              <a:ext uri="{FF2B5EF4-FFF2-40B4-BE49-F238E27FC236}">
                <a16:creationId xmlns:a16="http://schemas.microsoft.com/office/drawing/2014/main" id="{5D77348F-DB61-4628-A7CE-D619DE092547}"/>
              </a:ext>
            </a:extLst>
          </p:cNvPr>
          <p:cNvSpPr txBox="1"/>
          <p:nvPr/>
        </p:nvSpPr>
        <p:spPr>
          <a:xfrm>
            <a:off x="394566" y="816330"/>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Distribution Log example </a:t>
            </a:r>
            <a:endParaRPr lang="en-IN" sz="1800" b="1" dirty="0">
              <a:latin typeface="Arial"/>
              <a:cs typeface="Arial"/>
            </a:endParaRPr>
          </a:p>
        </p:txBody>
      </p:sp>
      <p:pic>
        <p:nvPicPr>
          <p:cNvPr id="3" name="Picture 2">
            <a:extLst>
              <a:ext uri="{FF2B5EF4-FFF2-40B4-BE49-F238E27FC236}">
                <a16:creationId xmlns:a16="http://schemas.microsoft.com/office/drawing/2014/main" id="{C33FE988-3966-29C9-518E-79CF47A7B954}"/>
              </a:ext>
            </a:extLst>
          </p:cNvPr>
          <p:cNvPicPr>
            <a:picLocks noChangeAspect="1"/>
          </p:cNvPicPr>
          <p:nvPr/>
        </p:nvPicPr>
        <p:blipFill rotWithShape="1">
          <a:blip r:embed="rId3"/>
          <a:srcRect l="30001" t="36325" r="27692" b="40427"/>
          <a:stretch/>
        </p:blipFill>
        <p:spPr>
          <a:xfrm>
            <a:off x="269954" y="1514475"/>
            <a:ext cx="9121588" cy="2819400"/>
          </a:xfrm>
          <a:prstGeom prst="rect">
            <a:avLst/>
          </a:prstGeom>
        </p:spPr>
      </p:pic>
    </p:spTree>
    <p:extLst>
      <p:ext uri="{BB962C8B-B14F-4D97-AF65-F5344CB8AC3E}">
        <p14:creationId xmlns:p14="http://schemas.microsoft.com/office/powerpoint/2010/main" val="3046793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pic>
        <p:nvPicPr>
          <p:cNvPr id="7" name="Picture 6">
            <a:extLst>
              <a:ext uri="{FF2B5EF4-FFF2-40B4-BE49-F238E27FC236}">
                <a16:creationId xmlns:a16="http://schemas.microsoft.com/office/drawing/2014/main" id="{B685051A-1DC3-4774-981F-14C2606F78B5}"/>
              </a:ext>
            </a:extLst>
          </p:cNvPr>
          <p:cNvPicPr>
            <a:picLocks noChangeAspect="1"/>
          </p:cNvPicPr>
          <p:nvPr/>
        </p:nvPicPr>
        <p:blipFill>
          <a:blip r:embed="rId3"/>
          <a:stretch>
            <a:fillRect/>
          </a:stretch>
        </p:blipFill>
        <p:spPr>
          <a:xfrm>
            <a:off x="1181100" y="1242060"/>
            <a:ext cx="7543800" cy="5214049"/>
          </a:xfrm>
          <a:prstGeom prst="rect">
            <a:avLst/>
          </a:prstGeom>
        </p:spPr>
      </p:pic>
      <p:sp>
        <p:nvSpPr>
          <p:cNvPr id="12" name="TextBox 11">
            <a:extLst>
              <a:ext uri="{FF2B5EF4-FFF2-40B4-BE49-F238E27FC236}">
                <a16:creationId xmlns:a16="http://schemas.microsoft.com/office/drawing/2014/main" id="{4DE7F3F9-38C5-493C-A47A-A65AB9010F80}"/>
              </a:ext>
            </a:extLst>
          </p:cNvPr>
          <p:cNvSpPr txBox="1"/>
          <p:nvPr/>
        </p:nvSpPr>
        <p:spPr>
          <a:xfrm>
            <a:off x="394566" y="762411"/>
            <a:ext cx="5000624" cy="369332"/>
          </a:xfrm>
          <a:prstGeom prst="rect">
            <a:avLst/>
          </a:prstGeom>
          <a:noFill/>
        </p:spPr>
        <p:txBody>
          <a:bodyPr wrap="square">
            <a:spAutoFit/>
          </a:bodyPr>
          <a:lstStyle/>
          <a:p>
            <a:pPr marL="10319" algn="l"/>
            <a:r>
              <a:rPr lang="en-US" sz="1800" b="1" spc="-33" dirty="0">
                <a:solidFill>
                  <a:srgbClr val="000000"/>
                </a:solidFill>
                <a:latin typeface="Arial"/>
                <a:cs typeface="Arial"/>
              </a:rPr>
              <a:t>Customizing Scout </a:t>
            </a:r>
            <a:endParaRPr lang="en-IN" sz="1800" b="1" dirty="0">
              <a:latin typeface="Arial"/>
              <a:cs typeface="Arial"/>
            </a:endParaRPr>
          </a:p>
        </p:txBody>
      </p:sp>
    </p:spTree>
    <p:extLst>
      <p:ext uri="{BB962C8B-B14F-4D97-AF65-F5344CB8AC3E}">
        <p14:creationId xmlns:p14="http://schemas.microsoft.com/office/powerpoint/2010/main" val="1429655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2" name="TextBox 11">
            <a:extLst>
              <a:ext uri="{FF2B5EF4-FFF2-40B4-BE49-F238E27FC236}">
                <a16:creationId xmlns:a16="http://schemas.microsoft.com/office/drawing/2014/main" id="{4DE7F3F9-38C5-493C-A47A-A65AB9010F80}"/>
              </a:ext>
            </a:extLst>
          </p:cNvPr>
          <p:cNvSpPr txBox="1"/>
          <p:nvPr/>
        </p:nvSpPr>
        <p:spPr>
          <a:xfrm>
            <a:off x="394566" y="762411"/>
            <a:ext cx="6996834" cy="369332"/>
          </a:xfrm>
          <a:prstGeom prst="rect">
            <a:avLst/>
          </a:prstGeom>
          <a:noFill/>
        </p:spPr>
        <p:txBody>
          <a:bodyPr wrap="square">
            <a:spAutoFit/>
          </a:bodyPr>
          <a:lstStyle/>
          <a:p>
            <a:pPr marL="10319" algn="l"/>
            <a:r>
              <a:rPr lang="en-US" sz="1800" b="1" spc="-33" dirty="0">
                <a:solidFill>
                  <a:srgbClr val="000000"/>
                </a:solidFill>
                <a:latin typeface="Arial"/>
                <a:cs typeface="Arial"/>
              </a:rPr>
              <a:t>Customizing Scout comparison based on synchronization group </a:t>
            </a:r>
            <a:endParaRPr lang="en-IN" sz="1800" b="1" dirty="0">
              <a:latin typeface="Arial"/>
              <a:cs typeface="Arial"/>
            </a:endParaRPr>
          </a:p>
        </p:txBody>
      </p:sp>
      <p:pic>
        <p:nvPicPr>
          <p:cNvPr id="10" name="Picture 9">
            <a:extLst>
              <a:ext uri="{FF2B5EF4-FFF2-40B4-BE49-F238E27FC236}">
                <a16:creationId xmlns:a16="http://schemas.microsoft.com/office/drawing/2014/main" id="{BA3CC797-E167-4748-9292-87D3C5F21D42}"/>
              </a:ext>
            </a:extLst>
          </p:cNvPr>
          <p:cNvPicPr>
            <a:picLocks noChangeAspect="1"/>
          </p:cNvPicPr>
          <p:nvPr/>
        </p:nvPicPr>
        <p:blipFill>
          <a:blip r:embed="rId3"/>
          <a:stretch>
            <a:fillRect/>
          </a:stretch>
        </p:blipFill>
        <p:spPr>
          <a:xfrm>
            <a:off x="1371600" y="1431282"/>
            <a:ext cx="6553200" cy="5166068"/>
          </a:xfrm>
          <a:prstGeom prst="rect">
            <a:avLst/>
          </a:prstGeom>
        </p:spPr>
      </p:pic>
    </p:spTree>
    <p:extLst>
      <p:ext uri="{BB962C8B-B14F-4D97-AF65-F5344CB8AC3E}">
        <p14:creationId xmlns:p14="http://schemas.microsoft.com/office/powerpoint/2010/main" val="3401814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3</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SAP MDG</a:t>
            </a:r>
            <a:r>
              <a:rPr lang="en-US" sz="1800" b="1" dirty="0">
                <a:latin typeface="Arial" panose="020B0604020202020204" pitchFamily="34" charset="0"/>
                <a:cs typeface="Arial" panose="020B0604020202020204" pitchFamily="34" charset="0"/>
              </a:rPr>
              <a:t> – </a:t>
            </a:r>
            <a:r>
              <a:rPr lang="pt-BR" altLang="en-US" sz="1800" b="1" dirty="0">
                <a:latin typeface="Arial" panose="020B0604020202020204" pitchFamily="34" charset="0"/>
                <a:cs typeface="Arial" panose="020B0604020202020204" pitchFamily="34" charset="0"/>
              </a:rPr>
              <a:t>Architecture &amp; Deployment</a:t>
            </a:r>
            <a:endParaRPr lang="en-US" altLang="en-US" b="1" dirty="0"/>
          </a:p>
        </p:txBody>
      </p:sp>
      <p:sp>
        <p:nvSpPr>
          <p:cNvPr id="12" name="TextBox 11">
            <a:extLst>
              <a:ext uri="{FF2B5EF4-FFF2-40B4-BE49-F238E27FC236}">
                <a16:creationId xmlns:a16="http://schemas.microsoft.com/office/drawing/2014/main" id="{4DE7F3F9-38C5-493C-A47A-A65AB9010F80}"/>
              </a:ext>
            </a:extLst>
          </p:cNvPr>
          <p:cNvSpPr txBox="1"/>
          <p:nvPr/>
        </p:nvSpPr>
        <p:spPr>
          <a:xfrm>
            <a:off x="394566" y="762411"/>
            <a:ext cx="6996834" cy="369332"/>
          </a:xfrm>
          <a:prstGeom prst="rect">
            <a:avLst/>
          </a:prstGeom>
          <a:noFill/>
        </p:spPr>
        <p:txBody>
          <a:bodyPr wrap="square">
            <a:spAutoFit/>
          </a:bodyPr>
          <a:lstStyle/>
          <a:p>
            <a:pPr marL="10319" algn="l"/>
            <a:r>
              <a:rPr lang="en-US" sz="1800" b="1" spc="-33" dirty="0">
                <a:solidFill>
                  <a:srgbClr val="000000"/>
                </a:solidFill>
                <a:latin typeface="Arial"/>
                <a:cs typeface="Arial"/>
              </a:rPr>
              <a:t>Customizing Scout comparison result: example </a:t>
            </a:r>
            <a:endParaRPr lang="en-IN" sz="1800" b="1" dirty="0">
              <a:latin typeface="Arial"/>
              <a:cs typeface="Arial"/>
            </a:endParaRPr>
          </a:p>
        </p:txBody>
      </p:sp>
      <p:pic>
        <p:nvPicPr>
          <p:cNvPr id="3" name="Picture 2">
            <a:extLst>
              <a:ext uri="{FF2B5EF4-FFF2-40B4-BE49-F238E27FC236}">
                <a16:creationId xmlns:a16="http://schemas.microsoft.com/office/drawing/2014/main" id="{B5634F97-A3F9-BE26-85BB-F65A6C74C67B}"/>
              </a:ext>
            </a:extLst>
          </p:cNvPr>
          <p:cNvPicPr>
            <a:picLocks noChangeAspect="1"/>
          </p:cNvPicPr>
          <p:nvPr/>
        </p:nvPicPr>
        <p:blipFill rotWithShape="1">
          <a:blip r:embed="rId3"/>
          <a:srcRect l="29368" t="32223" r="27692" b="45897"/>
          <a:stretch/>
        </p:blipFill>
        <p:spPr>
          <a:xfrm>
            <a:off x="566440" y="1676400"/>
            <a:ext cx="8773120" cy="2514600"/>
          </a:xfrm>
          <a:prstGeom prst="rect">
            <a:avLst/>
          </a:prstGeom>
        </p:spPr>
      </p:pic>
    </p:spTree>
    <p:extLst>
      <p:ext uri="{BB962C8B-B14F-4D97-AF65-F5344CB8AC3E}">
        <p14:creationId xmlns:p14="http://schemas.microsoft.com/office/powerpoint/2010/main" val="1164660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12683" y="796208"/>
            <a:ext cx="9174757" cy="577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75"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tx1"/>
              </a:solidFill>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801" y="700790"/>
            <a:ext cx="582318" cy="575158"/>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642938"/>
            <a:ext cx="9906000" cy="5572125"/>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962" y="640978"/>
            <a:ext cx="9906001" cy="5572125"/>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dirty="0">
              <a:solidFill>
                <a:srgbClr val="0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2611971" y="3089448"/>
            <a:ext cx="4678140" cy="692497"/>
          </a:xfrm>
          <a:prstGeom prst="rect">
            <a:avLst/>
          </a:prstGeom>
        </p:spPr>
        <p:txBody>
          <a:bodyPr wrap="none">
            <a:spAutoFit/>
          </a:bodyPr>
          <a:lstStyle/>
          <a:p>
            <a:pPr algn="ctr" defTabSz="742950">
              <a:defRPr/>
            </a:pPr>
            <a:r>
              <a:rPr lang="en-IN" sz="3900" b="1" spc="81" dirty="0">
                <a:solidFill>
                  <a:srgbClr val="FFFFFF"/>
                </a:solidFill>
                <a:latin typeface="Arial" panose="020B0604020202020204" pitchFamily="34" charset="0"/>
                <a:cs typeface="Arial" panose="020B0604020202020204" pitchFamily="34" charset="0"/>
              </a:rPr>
              <a:t>End of Session 01</a:t>
            </a:r>
          </a:p>
        </p:txBody>
      </p:sp>
    </p:spTree>
    <p:extLst>
      <p:ext uri="{BB962C8B-B14F-4D97-AF65-F5344CB8AC3E}">
        <p14:creationId xmlns:p14="http://schemas.microsoft.com/office/powerpoint/2010/main" val="3991243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501840" y="1170203"/>
            <a:ext cx="6174599" cy="4800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3684732" y="1498456"/>
            <a:ext cx="4540250" cy="642484"/>
          </a:xfrm>
          <a:prstGeom prst="rect">
            <a:avLst/>
          </a:prstGeom>
          <a:noFill/>
        </p:spPr>
        <p:txBody>
          <a:bodyPr wrap="square" rtlCol="0">
            <a:spAutoFit/>
          </a:bodyPr>
          <a:lstStyle/>
          <a:p>
            <a:r>
              <a:rPr lang="en-US" sz="3575"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6801" y="690023"/>
            <a:ext cx="582318" cy="575158"/>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2950">
              <a:defRPr/>
            </a:pPr>
            <a:endParaRPr lang="en-US" sz="975"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642938"/>
            <a:ext cx="9906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52552" y="3536672"/>
            <a:ext cx="5386387" cy="542456"/>
          </a:xfrm>
          <a:prstGeom prst="rect">
            <a:avLst/>
          </a:prstGeom>
          <a:noFill/>
        </p:spPr>
        <p:txBody>
          <a:bodyPr wrap="square" rtlCol="0">
            <a:spAutoFit/>
          </a:bodyPr>
          <a:lstStyle/>
          <a:p>
            <a:pPr defTabSz="742950">
              <a:defRPr/>
            </a:pPr>
            <a:r>
              <a:rPr lang="en-US" sz="2925" spc="-122" dirty="0">
                <a:solidFill>
                  <a:prstClr val="white"/>
                </a:solidFill>
                <a:latin typeface="Calibri" panose="020F0502020204030204"/>
              </a:rPr>
              <a:t>Neeraj </a:t>
            </a:r>
            <a:r>
              <a:rPr lang="en-US" sz="2925" spc="-122" dirty="0" err="1">
                <a:solidFill>
                  <a:prstClr val="white"/>
                </a:solidFill>
                <a:latin typeface="Calibri" panose="020F0502020204030204"/>
              </a:rPr>
              <a:t>gupta</a:t>
            </a:r>
            <a:endParaRPr lang="en-US" sz="2925" spc="-122" dirty="0">
              <a:solidFill>
                <a:prstClr val="white"/>
              </a:solidFill>
              <a:latin typeface="Calibri" panose="020F0502020204030204"/>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96" y="642938"/>
            <a:ext cx="1606730" cy="1586975"/>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6" descr="overview2.jpg">
            <a:extLst>
              <a:ext uri="{FF2B5EF4-FFF2-40B4-BE49-F238E27FC236}">
                <a16:creationId xmlns:a16="http://schemas.microsoft.com/office/drawing/2014/main" id="{EFF9B24F-A7A3-40DC-B651-F53B27B9FA18}"/>
              </a:ext>
            </a:extLst>
          </p:cNvPr>
          <p:cNvPicPr>
            <a:picLocks noChangeAspect="1"/>
          </p:cNvPicPr>
          <p:nvPr/>
        </p:nvPicPr>
        <p:blipFill rotWithShape="1">
          <a:blip r:embed="rId2">
            <a:extLst>
              <a:ext uri="{28A0092B-C50C-407E-A947-70E740481C1C}">
                <a14:useLocalDpi xmlns:a14="http://schemas.microsoft.com/office/drawing/2010/main" val="0"/>
              </a:ext>
            </a:extLst>
          </a:blip>
          <a:srcRect l="1733" t="6503" r="404" b="5392"/>
          <a:stretch/>
        </p:blipFill>
        <p:spPr bwMode="gray">
          <a:xfrm>
            <a:off x="1" y="0"/>
            <a:ext cx="9905999" cy="6858000"/>
          </a:xfrm>
          <a:prstGeom prst="rect">
            <a:avLst/>
          </a:prstGeom>
        </p:spPr>
      </p:pic>
      <p:sp>
        <p:nvSpPr>
          <p:cNvPr id="9" name="Rectangle 8">
            <a:extLst>
              <a:ext uri="{FF2B5EF4-FFF2-40B4-BE49-F238E27FC236}">
                <a16:creationId xmlns:a16="http://schemas.microsoft.com/office/drawing/2014/main" id="{AEA72C6B-F836-46A8-9A8B-9CFDF38E07B4}"/>
              </a:ext>
            </a:extLst>
          </p:cNvPr>
          <p:cNvSpPr/>
          <p:nvPr/>
        </p:nvSpPr>
        <p:spPr>
          <a:xfrm>
            <a:off x="304800" y="1021255"/>
            <a:ext cx="7696200" cy="400110"/>
          </a:xfrm>
          <a:prstGeom prst="rect">
            <a:avLst/>
          </a:prstGeom>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Overview of Enterprise Information Management </a:t>
            </a:r>
            <a:endParaRPr lang="id-ID" sz="2000" b="1" dirty="0">
              <a:solidFill>
                <a:schemeClr val="bg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EBE5D9B1-1A54-4954-B95C-5688E66496ED}"/>
              </a:ext>
            </a:extLst>
          </p:cNvPr>
          <p:cNvCxnSpPr>
            <a:cxnSpLocks/>
          </p:cNvCxnSpPr>
          <p:nvPr/>
        </p:nvCxnSpPr>
        <p:spPr>
          <a:xfrm>
            <a:off x="395289" y="897431"/>
            <a:ext cx="2692221"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2D52943-17F9-4198-99B3-5DF8C483C15A}"/>
              </a:ext>
            </a:extLst>
          </p:cNvPr>
          <p:cNvSpPr/>
          <p:nvPr/>
        </p:nvSpPr>
        <p:spPr>
          <a:xfrm>
            <a:off x="304800" y="487798"/>
            <a:ext cx="1268296" cy="392415"/>
          </a:xfrm>
          <a:prstGeom prst="rect">
            <a:avLst/>
          </a:prstGeom>
        </p:spPr>
        <p:txBody>
          <a:bodyPr wrap="none">
            <a:spAutoFit/>
          </a:bodyPr>
          <a:lstStyle/>
          <a:p>
            <a:pPr defTabSz="371319">
              <a:defRPr/>
            </a:pPr>
            <a:r>
              <a:rPr lang="en-US" sz="1950" b="1" dirty="0">
                <a:solidFill>
                  <a:prstClr val="white"/>
                </a:solidFill>
                <a:latin typeface="Arial" panose="020B0604020202020204"/>
                <a:cs typeface="Arial" panose="020B0604020202020204" pitchFamily="34" charset="0"/>
              </a:rPr>
              <a:t>Lesson 1</a:t>
            </a:r>
            <a:endParaRPr lang="en-US" sz="1950" dirty="0">
              <a:solidFill>
                <a:srgbClr val="252527"/>
              </a:solidFill>
              <a:latin typeface="Arial" panose="020B0604020202020204"/>
            </a:endParaRPr>
          </a:p>
        </p:txBody>
      </p:sp>
    </p:spTree>
    <p:extLst>
      <p:ext uri="{BB962C8B-B14F-4D97-AF65-F5344CB8AC3E}">
        <p14:creationId xmlns:p14="http://schemas.microsoft.com/office/powerpoint/2010/main" val="1889265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2462101" y="2543508"/>
            <a:ext cx="7443896" cy="3671555"/>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642937"/>
            <a:ext cx="9906000" cy="3963324"/>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90" y="642937"/>
            <a:ext cx="9903421" cy="3963324"/>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2580" y="634577"/>
            <a:ext cx="9902131" cy="397168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801">
              <a:defRPr/>
            </a:pPr>
            <a:endParaRPr lang="en-US" sz="1463">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284911" y="5511987"/>
            <a:ext cx="2954351" cy="542584"/>
          </a:xfrm>
          <a:prstGeom prst="rect">
            <a:avLst/>
          </a:prstGeom>
        </p:spPr>
        <p:txBody>
          <a:bodyPr wrap="square">
            <a:spAutoFit/>
          </a:bodyPr>
          <a:lstStyle/>
          <a:p>
            <a:pPr defTabSz="742801">
              <a:defRPr/>
            </a:pPr>
            <a:r>
              <a:rPr lang="en-US" sz="1463" b="1" dirty="0">
                <a:solidFill>
                  <a:srgbClr val="44546A"/>
                </a:solidFill>
                <a:latin typeface="Arial" panose="020B0604020202020204" pitchFamily="34" charset="0"/>
                <a:cs typeface="Arial" panose="020B0604020202020204" pitchFamily="34" charset="0"/>
              </a:rPr>
              <a:t>Contact us today!</a:t>
            </a:r>
          </a:p>
          <a:p>
            <a:pPr defTabSz="742801">
              <a:defRPr/>
            </a:pPr>
            <a:r>
              <a:rPr lang="en-US" sz="1463"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6646534" y="3020231"/>
            <a:ext cx="2624605" cy="242374"/>
          </a:xfrm>
          <a:prstGeom prst="rect">
            <a:avLst/>
          </a:prstGeom>
        </p:spPr>
        <p:txBody>
          <a:bodyPr wrap="square">
            <a:spAutoFit/>
          </a:bodyPr>
          <a:lstStyle/>
          <a:p>
            <a:pPr algn="ctr" defTabSz="742950">
              <a:defRPr/>
            </a:pPr>
            <a:r>
              <a:rPr lang="en-IN" sz="975" spc="41"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975" spc="41"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992871"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 </a:t>
            </a:r>
          </a:p>
          <a:p>
            <a:pPr algn="ctr" defTabSz="742950">
              <a:defRPr/>
            </a:pPr>
            <a:r>
              <a:rPr lang="en-US" sz="975"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296027" y="3172879"/>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30,000+</a:t>
            </a:r>
          </a:p>
          <a:p>
            <a:pPr algn="ctr" defTabSz="742950">
              <a:defRPr/>
            </a:pPr>
            <a:r>
              <a:rPr lang="en-US" sz="975"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3653488" y="3170961"/>
            <a:ext cx="1464057" cy="542456"/>
          </a:xfrm>
          <a:prstGeom prst="rect">
            <a:avLst/>
          </a:prstGeom>
        </p:spPr>
        <p:txBody>
          <a:bodyPr wrap="square">
            <a:spAutoFit/>
          </a:bodyPr>
          <a:lstStyle/>
          <a:p>
            <a:pPr algn="ctr" defTabSz="742950">
              <a:defRPr/>
            </a:pPr>
            <a:r>
              <a:rPr lang="en-US" sz="1950" dirty="0">
                <a:solidFill>
                  <a:srgbClr val="FFFFFF"/>
                </a:solidFill>
                <a:latin typeface="Arial" panose="020B0604020202020204"/>
              </a:rPr>
              <a:t>25000+ </a:t>
            </a:r>
          </a:p>
          <a:p>
            <a:pPr algn="ctr" defTabSz="742950">
              <a:defRPr/>
            </a:pPr>
            <a:r>
              <a:rPr lang="en-US" sz="975"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449168" y="2495065"/>
            <a:ext cx="520184" cy="520184"/>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2767714" y="2489314"/>
            <a:ext cx="546084" cy="546084"/>
          </a:xfrm>
          <a:prstGeom prst="rect">
            <a:avLst/>
          </a:prstGeom>
        </p:spPr>
      </p:pic>
      <p:sp>
        <p:nvSpPr>
          <p:cNvPr id="48" name="Rectangle 47"/>
          <p:cNvSpPr/>
          <p:nvPr/>
        </p:nvSpPr>
        <p:spPr>
          <a:xfrm>
            <a:off x="514057" y="1204797"/>
            <a:ext cx="5340295" cy="842538"/>
          </a:xfrm>
          <a:prstGeom prst="rect">
            <a:avLst/>
          </a:prstGeom>
        </p:spPr>
        <p:txBody>
          <a:bodyPr wrap="square">
            <a:spAutoFit/>
          </a:bodyPr>
          <a:lstStyle/>
          <a:p>
            <a:pPr algn="ctr" defTabSz="742950">
              <a:defRPr/>
            </a:pPr>
            <a:r>
              <a:rPr lang="en-US" sz="1625" b="1" dirty="0">
                <a:solidFill>
                  <a:srgbClr val="FFFFFF"/>
                </a:solidFill>
                <a:latin typeface="Arial" panose="020B0604020202020204" pitchFamily="34" charset="0"/>
                <a:cs typeface="Arial" panose="020B0604020202020204" pitchFamily="34" charset="0"/>
              </a:rPr>
              <a:t>We’re committed to empower you to be</a:t>
            </a:r>
          </a:p>
          <a:p>
            <a:pPr algn="ctr" defTabSz="742950">
              <a:defRPr/>
            </a:pPr>
            <a:r>
              <a:rPr lang="en-US" sz="1625" b="1" dirty="0">
                <a:solidFill>
                  <a:srgbClr val="FFFFFF"/>
                </a:solidFill>
                <a:latin typeface="Arial" panose="020B0604020202020204" pitchFamily="34" charset="0"/>
                <a:cs typeface="Arial" panose="020B0604020202020204" pitchFamily="34" charset="0"/>
              </a:rPr>
              <a:t>Most Desirable Resource</a:t>
            </a:r>
          </a:p>
          <a:p>
            <a:pPr algn="ctr" defTabSz="742950">
              <a:defRPr/>
            </a:pPr>
            <a:r>
              <a:rPr lang="en-US" sz="1625"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284912" y="4704550"/>
            <a:ext cx="3170028" cy="742511"/>
          </a:xfrm>
          <a:prstGeom prst="rect">
            <a:avLst/>
          </a:prstGeom>
        </p:spPr>
        <p:txBody>
          <a:bodyPr wrap="square">
            <a:spAutoFit/>
          </a:bodyPr>
          <a:lstStyle/>
          <a:p>
            <a:pPr defTabSz="742950">
              <a:defRPr/>
            </a:pPr>
            <a:r>
              <a:rPr lang="en-US" sz="1625" b="1" spc="81" dirty="0">
                <a:solidFill>
                  <a:srgbClr val="F97700"/>
                </a:solidFill>
                <a:latin typeface="Arial" panose="020B0604020202020204"/>
              </a:rPr>
              <a:t>FREE WEBINARS </a:t>
            </a:r>
          </a:p>
          <a:p>
            <a:pPr defTabSz="742950">
              <a:defRPr/>
            </a:pPr>
            <a:r>
              <a:rPr lang="en-US" sz="13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024102" y="2425864"/>
            <a:ext cx="692321" cy="692321"/>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5296928" y="3380336"/>
            <a:ext cx="4560275" cy="2747665"/>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3651163" y="5172879"/>
            <a:ext cx="1784906" cy="4448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3575715" y="5104269"/>
            <a:ext cx="1784906" cy="4448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en-US" sz="1463">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3903430" y="5185513"/>
            <a:ext cx="1228221" cy="317459"/>
          </a:xfrm>
          <a:prstGeom prst="rect">
            <a:avLst/>
          </a:prstGeom>
        </p:spPr>
        <p:txBody>
          <a:bodyPr wrap="none">
            <a:spAutoFit/>
          </a:bodyPr>
          <a:lstStyle/>
          <a:p>
            <a:pPr defTabSz="742950">
              <a:defRPr/>
            </a:pPr>
            <a:r>
              <a:rPr lang="en-US" sz="1463" b="1" dirty="0">
                <a:solidFill>
                  <a:srgbClr val="44546A"/>
                </a:solidFill>
                <a:latin typeface="Arial" panose="020B0604020202020204"/>
              </a:rPr>
              <a:t>Enroll Now!</a:t>
            </a:r>
            <a:endParaRPr lang="en-US" sz="1463"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9682" y="1050162"/>
            <a:ext cx="1589803" cy="1570256"/>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156210" y="381000"/>
            <a:ext cx="9313140" cy="542456"/>
          </a:xfrm>
          <a:prstGeom prst="rect">
            <a:avLst/>
          </a:prstGeom>
          <a:noFill/>
        </p:spPr>
        <p:txBody>
          <a:bodyPr wrap="square">
            <a:spAutoFit/>
          </a:bodyPr>
          <a:lstStyle/>
          <a:p>
            <a:r>
              <a:rPr lang="en-US" sz="2925"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76" y="1314583"/>
            <a:ext cx="4653344" cy="2805361"/>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81" y="1505456"/>
            <a:ext cx="4839462" cy="2711768"/>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1776" y="3188264"/>
            <a:ext cx="4653344" cy="2875967"/>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56210" y="3356794"/>
            <a:ext cx="4874133" cy="2685094"/>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BD2A1F-C54E-4BAC-A807-A7F55C357B64}"/>
              </a:ext>
            </a:extLst>
          </p:cNvPr>
          <p:cNvSpPr/>
          <p:nvPr/>
        </p:nvSpPr>
        <p:spPr>
          <a:xfrm>
            <a:off x="0" y="0"/>
            <a:ext cx="9906000" cy="228600"/>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0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03902" y="595076"/>
            <a:ext cx="4165854"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Categories of EIM Sophistication</a:t>
            </a:r>
            <a:endParaRPr sz="1950" dirty="0">
              <a:latin typeface="Arial"/>
              <a:cs typeface="Arial"/>
            </a:endParaRPr>
          </a:p>
        </p:txBody>
      </p:sp>
      <p:grpSp>
        <p:nvGrpSpPr>
          <p:cNvPr id="45" name="Group 44">
            <a:extLst>
              <a:ext uri="{FF2B5EF4-FFF2-40B4-BE49-F238E27FC236}">
                <a16:creationId xmlns:a16="http://schemas.microsoft.com/office/drawing/2014/main" id="{77914164-1FC8-4716-9F7B-F2094409791D}"/>
              </a:ext>
            </a:extLst>
          </p:cNvPr>
          <p:cNvGrpSpPr/>
          <p:nvPr/>
        </p:nvGrpSpPr>
        <p:grpSpPr>
          <a:xfrm>
            <a:off x="-72706" y="824415"/>
            <a:ext cx="10009075" cy="5652585"/>
            <a:chOff x="-72706" y="824415"/>
            <a:chExt cx="10009075" cy="5652585"/>
          </a:xfrm>
        </p:grpSpPr>
        <p:sp>
          <p:nvSpPr>
            <p:cNvPr id="7" name="Rectangle 6">
              <a:extLst>
                <a:ext uri="{FF2B5EF4-FFF2-40B4-BE49-F238E27FC236}">
                  <a16:creationId xmlns:a16="http://schemas.microsoft.com/office/drawing/2014/main" id="{138BD131-1D7F-45CA-831F-A1DAFAF585EF}"/>
                </a:ext>
              </a:extLst>
            </p:cNvPr>
            <p:cNvSpPr/>
            <p:nvPr/>
          </p:nvSpPr>
          <p:spPr>
            <a:xfrm>
              <a:off x="425047" y="5267085"/>
              <a:ext cx="1676400" cy="610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Recognition</a:t>
              </a:r>
              <a:endParaRPr lang="en-IN" dirty="0">
                <a:solidFill>
                  <a:schemeClr val="tx1"/>
                </a:solidFill>
              </a:endParaRPr>
            </a:p>
          </p:txBody>
        </p:sp>
        <p:sp>
          <p:nvSpPr>
            <p:cNvPr id="12" name="Rectangle 11">
              <a:extLst>
                <a:ext uri="{FF2B5EF4-FFF2-40B4-BE49-F238E27FC236}">
                  <a16:creationId xmlns:a16="http://schemas.microsoft.com/office/drawing/2014/main" id="{067353B4-73BD-40E2-BAA0-9BE8D597CE5A}"/>
                </a:ext>
              </a:extLst>
            </p:cNvPr>
            <p:cNvSpPr/>
            <p:nvPr/>
          </p:nvSpPr>
          <p:spPr>
            <a:xfrm>
              <a:off x="2286001" y="5267085"/>
              <a:ext cx="1676400" cy="610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Recognition</a:t>
              </a:r>
              <a:endParaRPr lang="en-IN" dirty="0">
                <a:solidFill>
                  <a:schemeClr val="tx1"/>
                </a:solidFill>
              </a:endParaRPr>
            </a:p>
          </p:txBody>
        </p:sp>
        <p:sp>
          <p:nvSpPr>
            <p:cNvPr id="14" name="Rectangle 13">
              <a:extLst>
                <a:ext uri="{FF2B5EF4-FFF2-40B4-BE49-F238E27FC236}">
                  <a16:creationId xmlns:a16="http://schemas.microsoft.com/office/drawing/2014/main" id="{4B155A83-4C09-40BF-931F-679D09F02B5E}"/>
                </a:ext>
              </a:extLst>
            </p:cNvPr>
            <p:cNvSpPr/>
            <p:nvPr/>
          </p:nvSpPr>
          <p:spPr>
            <a:xfrm>
              <a:off x="4152901" y="5267085"/>
              <a:ext cx="1676400" cy="610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Recognition</a:t>
              </a:r>
              <a:endParaRPr lang="en-IN" dirty="0">
                <a:solidFill>
                  <a:schemeClr val="tx1"/>
                </a:solidFill>
              </a:endParaRPr>
            </a:p>
          </p:txBody>
        </p:sp>
        <p:sp>
          <p:nvSpPr>
            <p:cNvPr id="16" name="Rectangle 15">
              <a:extLst>
                <a:ext uri="{FF2B5EF4-FFF2-40B4-BE49-F238E27FC236}">
                  <a16:creationId xmlns:a16="http://schemas.microsoft.com/office/drawing/2014/main" id="{98DEF6F2-7239-46AE-8127-6EFE15E705CF}"/>
                </a:ext>
              </a:extLst>
            </p:cNvPr>
            <p:cNvSpPr/>
            <p:nvPr/>
          </p:nvSpPr>
          <p:spPr>
            <a:xfrm>
              <a:off x="6019801" y="5267085"/>
              <a:ext cx="1676400" cy="610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Recognition</a:t>
              </a:r>
              <a:endParaRPr lang="en-IN" dirty="0">
                <a:solidFill>
                  <a:schemeClr val="tx1"/>
                </a:solidFill>
              </a:endParaRPr>
            </a:p>
          </p:txBody>
        </p:sp>
        <p:sp>
          <p:nvSpPr>
            <p:cNvPr id="17" name="Rectangle 16">
              <a:extLst>
                <a:ext uri="{FF2B5EF4-FFF2-40B4-BE49-F238E27FC236}">
                  <a16:creationId xmlns:a16="http://schemas.microsoft.com/office/drawing/2014/main" id="{A6E82DE2-31DE-4173-B866-A2EE1ED0FB69}"/>
                </a:ext>
              </a:extLst>
            </p:cNvPr>
            <p:cNvSpPr/>
            <p:nvPr/>
          </p:nvSpPr>
          <p:spPr>
            <a:xfrm>
              <a:off x="7886701" y="5240414"/>
              <a:ext cx="1676400" cy="610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Recognition</a:t>
              </a:r>
              <a:endParaRPr lang="en-IN" dirty="0">
                <a:solidFill>
                  <a:schemeClr val="tx1"/>
                </a:solidFill>
              </a:endParaRPr>
            </a:p>
          </p:txBody>
        </p:sp>
        <p:sp>
          <p:nvSpPr>
            <p:cNvPr id="18" name="Rectangle 17">
              <a:extLst>
                <a:ext uri="{FF2B5EF4-FFF2-40B4-BE49-F238E27FC236}">
                  <a16:creationId xmlns:a16="http://schemas.microsoft.com/office/drawing/2014/main" id="{706FB71E-B3F9-47AA-B4CA-EB3DF4067AEF}"/>
                </a:ext>
              </a:extLst>
            </p:cNvPr>
            <p:cNvSpPr/>
            <p:nvPr/>
          </p:nvSpPr>
          <p:spPr>
            <a:xfrm>
              <a:off x="2286001" y="4386115"/>
              <a:ext cx="1676400" cy="61058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Reactive </a:t>
              </a:r>
              <a:endParaRPr lang="en-IN" dirty="0">
                <a:solidFill>
                  <a:schemeClr val="tx1"/>
                </a:solidFill>
              </a:endParaRPr>
            </a:p>
          </p:txBody>
        </p:sp>
        <p:sp>
          <p:nvSpPr>
            <p:cNvPr id="20" name="Rectangle 19">
              <a:extLst>
                <a:ext uri="{FF2B5EF4-FFF2-40B4-BE49-F238E27FC236}">
                  <a16:creationId xmlns:a16="http://schemas.microsoft.com/office/drawing/2014/main" id="{4192159E-11E6-49E3-826D-848CAED2F0B8}"/>
                </a:ext>
              </a:extLst>
            </p:cNvPr>
            <p:cNvSpPr/>
            <p:nvPr/>
          </p:nvSpPr>
          <p:spPr>
            <a:xfrm>
              <a:off x="4152901" y="4384273"/>
              <a:ext cx="1676400" cy="61058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Reactive </a:t>
              </a:r>
              <a:endParaRPr lang="en-IN" dirty="0">
                <a:solidFill>
                  <a:schemeClr val="tx1"/>
                </a:solidFill>
              </a:endParaRPr>
            </a:p>
          </p:txBody>
        </p:sp>
        <p:sp>
          <p:nvSpPr>
            <p:cNvPr id="21" name="Rectangle 20">
              <a:extLst>
                <a:ext uri="{FF2B5EF4-FFF2-40B4-BE49-F238E27FC236}">
                  <a16:creationId xmlns:a16="http://schemas.microsoft.com/office/drawing/2014/main" id="{A8A5CCBA-DAE0-4B88-B055-8D2A2C430EB3}"/>
                </a:ext>
              </a:extLst>
            </p:cNvPr>
            <p:cNvSpPr/>
            <p:nvPr/>
          </p:nvSpPr>
          <p:spPr>
            <a:xfrm>
              <a:off x="6019801" y="4385623"/>
              <a:ext cx="1676400" cy="61058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Reactive</a:t>
              </a:r>
              <a:endParaRPr lang="en-IN"/>
            </a:p>
          </p:txBody>
        </p:sp>
        <p:sp>
          <p:nvSpPr>
            <p:cNvPr id="22" name="Rectangle 21">
              <a:extLst>
                <a:ext uri="{FF2B5EF4-FFF2-40B4-BE49-F238E27FC236}">
                  <a16:creationId xmlns:a16="http://schemas.microsoft.com/office/drawing/2014/main" id="{85BCF15D-1D00-451B-96D8-56C840AD19DC}"/>
                </a:ext>
              </a:extLst>
            </p:cNvPr>
            <p:cNvSpPr/>
            <p:nvPr/>
          </p:nvSpPr>
          <p:spPr>
            <a:xfrm>
              <a:off x="7886701" y="4391401"/>
              <a:ext cx="1676400" cy="61058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Reactive</a:t>
              </a:r>
              <a:endParaRPr lang="en-IN"/>
            </a:p>
          </p:txBody>
        </p:sp>
        <p:sp>
          <p:nvSpPr>
            <p:cNvPr id="23" name="Rectangle 22">
              <a:extLst>
                <a:ext uri="{FF2B5EF4-FFF2-40B4-BE49-F238E27FC236}">
                  <a16:creationId xmlns:a16="http://schemas.microsoft.com/office/drawing/2014/main" id="{DD517D4C-3A17-4EAD-9152-7929F1C458A7}"/>
                </a:ext>
              </a:extLst>
            </p:cNvPr>
            <p:cNvSpPr/>
            <p:nvPr/>
          </p:nvSpPr>
          <p:spPr>
            <a:xfrm>
              <a:off x="4130041" y="3510689"/>
              <a:ext cx="1676400" cy="61058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Monitoring</a:t>
              </a:r>
              <a:endParaRPr lang="en-IN" dirty="0">
                <a:solidFill>
                  <a:schemeClr val="tx1"/>
                </a:solidFill>
              </a:endParaRPr>
            </a:p>
          </p:txBody>
        </p:sp>
        <p:sp>
          <p:nvSpPr>
            <p:cNvPr id="24" name="Rectangle 23">
              <a:extLst>
                <a:ext uri="{FF2B5EF4-FFF2-40B4-BE49-F238E27FC236}">
                  <a16:creationId xmlns:a16="http://schemas.microsoft.com/office/drawing/2014/main" id="{0543271F-F91B-4B23-8917-BED8C6E80B9E}"/>
                </a:ext>
              </a:extLst>
            </p:cNvPr>
            <p:cNvSpPr/>
            <p:nvPr/>
          </p:nvSpPr>
          <p:spPr>
            <a:xfrm>
              <a:off x="6000751" y="3499993"/>
              <a:ext cx="1676400" cy="61058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Monitoring</a:t>
              </a:r>
              <a:endParaRPr lang="en-IN" dirty="0">
                <a:solidFill>
                  <a:schemeClr val="tx1"/>
                </a:solidFill>
              </a:endParaRPr>
            </a:p>
          </p:txBody>
        </p:sp>
        <p:sp>
          <p:nvSpPr>
            <p:cNvPr id="25" name="Rectangle 24">
              <a:extLst>
                <a:ext uri="{FF2B5EF4-FFF2-40B4-BE49-F238E27FC236}">
                  <a16:creationId xmlns:a16="http://schemas.microsoft.com/office/drawing/2014/main" id="{2BDF0BEE-D83E-4E10-9300-7D048967BF8C}"/>
                </a:ext>
              </a:extLst>
            </p:cNvPr>
            <p:cNvSpPr/>
            <p:nvPr/>
          </p:nvSpPr>
          <p:spPr>
            <a:xfrm>
              <a:off x="7886701" y="3499993"/>
              <a:ext cx="1676400" cy="61058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Monitoring</a:t>
              </a:r>
              <a:endParaRPr lang="en-IN" dirty="0">
                <a:solidFill>
                  <a:schemeClr val="tx1"/>
                </a:solidFill>
              </a:endParaRPr>
            </a:p>
          </p:txBody>
        </p:sp>
        <p:sp>
          <p:nvSpPr>
            <p:cNvPr id="26" name="Rectangle 25">
              <a:extLst>
                <a:ext uri="{FF2B5EF4-FFF2-40B4-BE49-F238E27FC236}">
                  <a16:creationId xmlns:a16="http://schemas.microsoft.com/office/drawing/2014/main" id="{D530430C-489A-41A2-8816-8E96C3325C68}"/>
                </a:ext>
              </a:extLst>
            </p:cNvPr>
            <p:cNvSpPr/>
            <p:nvPr/>
          </p:nvSpPr>
          <p:spPr>
            <a:xfrm>
              <a:off x="6004561" y="2614363"/>
              <a:ext cx="1676400" cy="61058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Proactive</a:t>
              </a:r>
              <a:endParaRPr lang="en-IN" dirty="0">
                <a:solidFill>
                  <a:schemeClr val="tx1"/>
                </a:solidFill>
              </a:endParaRPr>
            </a:p>
          </p:txBody>
        </p:sp>
        <p:sp>
          <p:nvSpPr>
            <p:cNvPr id="28" name="Rectangle 27">
              <a:extLst>
                <a:ext uri="{FF2B5EF4-FFF2-40B4-BE49-F238E27FC236}">
                  <a16:creationId xmlns:a16="http://schemas.microsoft.com/office/drawing/2014/main" id="{583D8D40-C70D-4972-B5FD-D081FF3F0F79}"/>
                </a:ext>
              </a:extLst>
            </p:cNvPr>
            <p:cNvSpPr/>
            <p:nvPr/>
          </p:nvSpPr>
          <p:spPr>
            <a:xfrm>
              <a:off x="7886701" y="2614363"/>
              <a:ext cx="1676400" cy="61058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Proactive</a:t>
              </a:r>
              <a:endParaRPr lang="en-IN" dirty="0">
                <a:solidFill>
                  <a:schemeClr val="tx1"/>
                </a:solidFill>
              </a:endParaRPr>
            </a:p>
          </p:txBody>
        </p:sp>
        <p:sp>
          <p:nvSpPr>
            <p:cNvPr id="29" name="Rectangle 28">
              <a:extLst>
                <a:ext uri="{FF2B5EF4-FFF2-40B4-BE49-F238E27FC236}">
                  <a16:creationId xmlns:a16="http://schemas.microsoft.com/office/drawing/2014/main" id="{76762E51-3A9C-4731-B1EF-762362F6FE00}"/>
                </a:ext>
              </a:extLst>
            </p:cNvPr>
            <p:cNvSpPr/>
            <p:nvPr/>
          </p:nvSpPr>
          <p:spPr>
            <a:xfrm>
              <a:off x="7886701" y="1714702"/>
              <a:ext cx="1676400" cy="610584"/>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Strategic</a:t>
              </a:r>
              <a:endParaRPr lang="en-IN" dirty="0"/>
            </a:p>
          </p:txBody>
        </p:sp>
        <p:cxnSp>
          <p:nvCxnSpPr>
            <p:cNvPr id="30" name="Straight Arrow Connector 29">
              <a:extLst>
                <a:ext uri="{FF2B5EF4-FFF2-40B4-BE49-F238E27FC236}">
                  <a16:creationId xmlns:a16="http://schemas.microsoft.com/office/drawing/2014/main" id="{D6687827-73E8-4526-95CB-7C1F7ADBD8E1}"/>
                </a:ext>
              </a:extLst>
            </p:cNvPr>
            <p:cNvCxnSpPr>
              <a:cxnSpLocks/>
            </p:cNvCxnSpPr>
            <p:nvPr/>
          </p:nvCxnSpPr>
          <p:spPr>
            <a:xfrm rot="10800000">
              <a:off x="289568" y="1714702"/>
              <a:ext cx="0" cy="4411107"/>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72838FD-CF00-4C04-9BE1-D9FA841EE184}"/>
                </a:ext>
              </a:extLst>
            </p:cNvPr>
            <p:cNvCxnSpPr>
              <a:cxnSpLocks/>
            </p:cNvCxnSpPr>
            <p:nvPr/>
          </p:nvCxnSpPr>
          <p:spPr>
            <a:xfrm flipV="1">
              <a:off x="296624" y="6120466"/>
              <a:ext cx="9456976" cy="40387"/>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3225F02-20F7-488B-966E-8497B8F6FBFF}"/>
                </a:ext>
              </a:extLst>
            </p:cNvPr>
            <p:cNvSpPr txBox="1"/>
            <p:nvPr/>
          </p:nvSpPr>
          <p:spPr>
            <a:xfrm>
              <a:off x="3124201" y="6107668"/>
              <a:ext cx="2857642" cy="369332"/>
            </a:xfrm>
            <a:prstGeom prst="rect">
              <a:avLst/>
            </a:prstGeom>
            <a:noFill/>
          </p:spPr>
          <p:txBody>
            <a:bodyPr wrap="none" rtlCol="0">
              <a:spAutoFit/>
            </a:bodyPr>
            <a:lstStyle/>
            <a:p>
              <a:r>
                <a:rPr lang="en-US" dirty="0"/>
                <a:t>People and process maturity</a:t>
              </a:r>
              <a:endParaRPr lang="en-IN" dirty="0"/>
            </a:p>
          </p:txBody>
        </p:sp>
        <p:sp>
          <p:nvSpPr>
            <p:cNvPr id="39" name="TextBox 38">
              <a:extLst>
                <a:ext uri="{FF2B5EF4-FFF2-40B4-BE49-F238E27FC236}">
                  <a16:creationId xmlns:a16="http://schemas.microsoft.com/office/drawing/2014/main" id="{671EF230-7CF8-4A88-93AD-74125248DFEE}"/>
                </a:ext>
              </a:extLst>
            </p:cNvPr>
            <p:cNvSpPr txBox="1"/>
            <p:nvPr/>
          </p:nvSpPr>
          <p:spPr>
            <a:xfrm rot="16200000">
              <a:off x="-240060" y="3728601"/>
              <a:ext cx="704039" cy="369332"/>
            </a:xfrm>
            <a:prstGeom prst="rect">
              <a:avLst/>
            </a:prstGeom>
            <a:noFill/>
          </p:spPr>
          <p:txBody>
            <a:bodyPr wrap="none" rtlCol="0">
              <a:spAutoFit/>
            </a:bodyPr>
            <a:lstStyle/>
            <a:p>
              <a:r>
                <a:rPr lang="en-US" dirty="0"/>
                <a:t>Value</a:t>
              </a:r>
              <a:endParaRPr lang="en-IN" dirty="0"/>
            </a:p>
          </p:txBody>
        </p:sp>
        <p:sp>
          <p:nvSpPr>
            <p:cNvPr id="40" name="TextBox 39">
              <a:extLst>
                <a:ext uri="{FF2B5EF4-FFF2-40B4-BE49-F238E27FC236}">
                  <a16:creationId xmlns:a16="http://schemas.microsoft.com/office/drawing/2014/main" id="{13FDC554-AF1D-4B5A-907E-59D567C8C09C}"/>
                </a:ext>
              </a:extLst>
            </p:cNvPr>
            <p:cNvSpPr txBox="1"/>
            <p:nvPr/>
          </p:nvSpPr>
          <p:spPr>
            <a:xfrm>
              <a:off x="543190" y="4546545"/>
              <a:ext cx="1489190" cy="646331"/>
            </a:xfrm>
            <a:prstGeom prst="rect">
              <a:avLst/>
            </a:prstGeom>
            <a:noFill/>
          </p:spPr>
          <p:txBody>
            <a:bodyPr wrap="none" rtlCol="0">
              <a:spAutoFit/>
            </a:bodyPr>
            <a:lstStyle/>
            <a:p>
              <a:r>
                <a:rPr lang="en-US" sz="1200" b="1" dirty="0"/>
                <a:t>Level 1: </a:t>
              </a:r>
            </a:p>
            <a:p>
              <a:r>
                <a:rPr lang="en-US" sz="1200" dirty="0"/>
                <a:t>Understands what</a:t>
              </a:r>
            </a:p>
            <a:p>
              <a:r>
                <a:rPr lang="en-US" sz="1200" dirty="0"/>
                <a:t>Data assets you have</a:t>
              </a:r>
              <a:endParaRPr lang="en-IN" sz="1200" dirty="0"/>
            </a:p>
          </p:txBody>
        </p:sp>
        <p:sp>
          <p:nvSpPr>
            <p:cNvPr id="41" name="TextBox 40">
              <a:extLst>
                <a:ext uri="{FF2B5EF4-FFF2-40B4-BE49-F238E27FC236}">
                  <a16:creationId xmlns:a16="http://schemas.microsoft.com/office/drawing/2014/main" id="{8D437978-8951-42B7-8F3F-8D9E1653E2C2}"/>
                </a:ext>
              </a:extLst>
            </p:cNvPr>
            <p:cNvSpPr txBox="1"/>
            <p:nvPr/>
          </p:nvSpPr>
          <p:spPr>
            <a:xfrm>
              <a:off x="2300451" y="3655685"/>
              <a:ext cx="1677190" cy="646331"/>
            </a:xfrm>
            <a:prstGeom prst="rect">
              <a:avLst/>
            </a:prstGeom>
            <a:noFill/>
          </p:spPr>
          <p:txBody>
            <a:bodyPr wrap="none" rtlCol="0">
              <a:spAutoFit/>
            </a:bodyPr>
            <a:lstStyle/>
            <a:p>
              <a:r>
                <a:rPr lang="en-US" sz="1200" b="1" dirty="0"/>
                <a:t>Level 2: </a:t>
              </a:r>
            </a:p>
            <a:p>
              <a:r>
                <a:rPr lang="en-US" sz="1200" dirty="0"/>
                <a:t>Issue resolution is </a:t>
              </a:r>
            </a:p>
            <a:p>
              <a:r>
                <a:rPr lang="en-US" sz="1200" dirty="0"/>
                <a:t>Possible with IT support</a:t>
              </a:r>
              <a:endParaRPr lang="en-IN" sz="1200" dirty="0"/>
            </a:p>
          </p:txBody>
        </p:sp>
        <p:sp>
          <p:nvSpPr>
            <p:cNvPr id="42" name="TextBox 41">
              <a:extLst>
                <a:ext uri="{FF2B5EF4-FFF2-40B4-BE49-F238E27FC236}">
                  <a16:creationId xmlns:a16="http://schemas.microsoft.com/office/drawing/2014/main" id="{5259AC5A-B452-4785-87D3-E0BDA19714D9}"/>
                </a:ext>
              </a:extLst>
            </p:cNvPr>
            <p:cNvSpPr txBox="1"/>
            <p:nvPr/>
          </p:nvSpPr>
          <p:spPr>
            <a:xfrm>
              <a:off x="4098771" y="2700980"/>
              <a:ext cx="1934184" cy="646331"/>
            </a:xfrm>
            <a:prstGeom prst="rect">
              <a:avLst/>
            </a:prstGeom>
            <a:noFill/>
          </p:spPr>
          <p:txBody>
            <a:bodyPr wrap="none" rtlCol="0">
              <a:spAutoFit/>
            </a:bodyPr>
            <a:lstStyle/>
            <a:p>
              <a:r>
                <a:rPr lang="en-US" sz="1200" b="1" dirty="0"/>
                <a:t>Level 3: </a:t>
              </a:r>
            </a:p>
            <a:p>
              <a:r>
                <a:rPr lang="en-US" sz="1200" dirty="0"/>
                <a:t>Data stewards ensures</a:t>
              </a:r>
            </a:p>
            <a:p>
              <a:r>
                <a:rPr lang="en-US" sz="1200" dirty="0"/>
                <a:t>Data quality across domains</a:t>
              </a:r>
              <a:endParaRPr lang="en-IN" sz="1200" dirty="0"/>
            </a:p>
          </p:txBody>
        </p:sp>
        <p:sp>
          <p:nvSpPr>
            <p:cNvPr id="43" name="TextBox 42">
              <a:extLst>
                <a:ext uri="{FF2B5EF4-FFF2-40B4-BE49-F238E27FC236}">
                  <a16:creationId xmlns:a16="http://schemas.microsoft.com/office/drawing/2014/main" id="{556959D9-2354-41FE-A1E0-1CE405808E77}"/>
                </a:ext>
              </a:extLst>
            </p:cNvPr>
            <p:cNvSpPr txBox="1"/>
            <p:nvPr/>
          </p:nvSpPr>
          <p:spPr>
            <a:xfrm>
              <a:off x="5907381" y="1744611"/>
              <a:ext cx="1863139" cy="830997"/>
            </a:xfrm>
            <a:prstGeom prst="rect">
              <a:avLst/>
            </a:prstGeom>
            <a:noFill/>
          </p:spPr>
          <p:txBody>
            <a:bodyPr wrap="none" rtlCol="0">
              <a:spAutoFit/>
            </a:bodyPr>
            <a:lstStyle/>
            <a:p>
              <a:r>
                <a:rPr lang="en-US" sz="1200" b="1" dirty="0"/>
                <a:t>Level 4: </a:t>
              </a:r>
            </a:p>
            <a:p>
              <a:r>
                <a:rPr lang="en-US" sz="1200" dirty="0"/>
                <a:t>Data organizations ensures</a:t>
              </a:r>
            </a:p>
            <a:p>
              <a:r>
                <a:rPr lang="en-US" sz="1200" dirty="0"/>
                <a:t> SLA related to information</a:t>
              </a:r>
            </a:p>
            <a:p>
              <a:r>
                <a:rPr lang="en-US" sz="1200" dirty="0"/>
                <a:t> maintenance </a:t>
              </a:r>
              <a:endParaRPr lang="en-IN" sz="1200" dirty="0"/>
            </a:p>
          </p:txBody>
        </p:sp>
        <p:sp>
          <p:nvSpPr>
            <p:cNvPr id="44" name="TextBox 43">
              <a:extLst>
                <a:ext uri="{FF2B5EF4-FFF2-40B4-BE49-F238E27FC236}">
                  <a16:creationId xmlns:a16="http://schemas.microsoft.com/office/drawing/2014/main" id="{1E402905-E3FC-446E-8D39-EFA6D538F6B4}"/>
                </a:ext>
              </a:extLst>
            </p:cNvPr>
            <p:cNvSpPr txBox="1"/>
            <p:nvPr/>
          </p:nvSpPr>
          <p:spPr>
            <a:xfrm>
              <a:off x="7770520" y="824415"/>
              <a:ext cx="2165849" cy="830997"/>
            </a:xfrm>
            <a:prstGeom prst="rect">
              <a:avLst/>
            </a:prstGeom>
            <a:noFill/>
          </p:spPr>
          <p:txBody>
            <a:bodyPr wrap="none" rtlCol="0">
              <a:spAutoFit/>
            </a:bodyPr>
            <a:lstStyle/>
            <a:p>
              <a:r>
                <a:rPr lang="en-US" sz="1200" b="1" dirty="0"/>
                <a:t>Level 5: </a:t>
              </a:r>
            </a:p>
            <a:p>
              <a:r>
                <a:rPr lang="en-US" sz="1200" dirty="0"/>
                <a:t>Chief data officer manages</a:t>
              </a:r>
            </a:p>
            <a:p>
              <a:r>
                <a:rPr lang="en-US" sz="1200" dirty="0"/>
                <a:t> corporate assets and identifies </a:t>
              </a:r>
            </a:p>
            <a:p>
              <a:r>
                <a:rPr lang="en-US" sz="1200" dirty="0"/>
                <a:t>ways to Monetize data assets</a:t>
              </a:r>
            </a:p>
          </p:txBody>
        </p:sp>
      </p:grpSp>
      <p:cxnSp>
        <p:nvCxnSpPr>
          <p:cNvPr id="47" name="Straight Arrow Connector 46">
            <a:extLst>
              <a:ext uri="{FF2B5EF4-FFF2-40B4-BE49-F238E27FC236}">
                <a16:creationId xmlns:a16="http://schemas.microsoft.com/office/drawing/2014/main" id="{9856CAE1-911D-4670-9AED-E4689A9DCAA1}"/>
              </a:ext>
            </a:extLst>
          </p:cNvPr>
          <p:cNvCxnSpPr/>
          <p:nvPr/>
        </p:nvCxnSpPr>
        <p:spPr>
          <a:xfrm flipV="1">
            <a:off x="990600" y="1066800"/>
            <a:ext cx="5042355" cy="28194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64AA7E3-BE2B-4664-96B0-01C2A2965326}"/>
              </a:ext>
            </a:extLst>
          </p:cNvPr>
          <p:cNvSpPr txBox="1"/>
          <p:nvPr/>
        </p:nvSpPr>
        <p:spPr>
          <a:xfrm rot="-1620000">
            <a:off x="3141053" y="2131728"/>
            <a:ext cx="615874" cy="369332"/>
          </a:xfrm>
          <a:prstGeom prst="rect">
            <a:avLst/>
          </a:prstGeom>
          <a:noFill/>
        </p:spPr>
        <p:txBody>
          <a:bodyPr wrap="none" rtlCol="0">
            <a:spAutoFit/>
          </a:bodyPr>
          <a:lstStyle/>
          <a:p>
            <a:r>
              <a:rPr lang="en-US" dirty="0"/>
              <a:t>Goal</a:t>
            </a:r>
            <a:endParaRPr lang="en-IN" dirty="0"/>
          </a:p>
        </p:txBody>
      </p:sp>
    </p:spTree>
    <p:extLst>
      <p:ext uri="{BB962C8B-B14F-4D97-AF65-F5344CB8AC3E}">
        <p14:creationId xmlns:p14="http://schemas.microsoft.com/office/powerpoint/2010/main" val="364272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6" name="object 2">
            <a:extLst>
              <a:ext uri="{FF2B5EF4-FFF2-40B4-BE49-F238E27FC236}">
                <a16:creationId xmlns:a16="http://schemas.microsoft.com/office/drawing/2014/main" id="{ACD0C0A2-1C4E-47FA-8B43-87407342131E}"/>
              </a:ext>
            </a:extLst>
          </p:cNvPr>
          <p:cNvSpPr txBox="1">
            <a:spLocks noGrp="1"/>
          </p:cNvSpPr>
          <p:nvPr>
            <p:ph type="title"/>
          </p:nvPr>
        </p:nvSpPr>
        <p:spPr>
          <a:xfrm>
            <a:off x="303902" y="595076"/>
            <a:ext cx="5411098" cy="610584"/>
          </a:xfrm>
          <a:prstGeom prst="rect">
            <a:avLst/>
          </a:prstGeom>
        </p:spPr>
        <p:txBody>
          <a:bodyPr vert="horz" wrap="square" lIns="0" tIns="10319" rIns="0" bIns="0" rtlCol="0">
            <a:spAutoFit/>
          </a:bodyPr>
          <a:lstStyle/>
          <a:p>
            <a:pPr marL="10319">
              <a:spcBef>
                <a:spcPts val="81"/>
              </a:spcBef>
            </a:pPr>
            <a:endParaRPr sz="1950" dirty="0"/>
          </a:p>
          <a:p>
            <a:pPr marL="10319"/>
            <a:r>
              <a:rPr lang="en-IN" sz="1950" spc="-33" dirty="0">
                <a:solidFill>
                  <a:srgbClr val="000000"/>
                </a:solidFill>
                <a:latin typeface="Arial"/>
                <a:cs typeface="Arial"/>
              </a:rPr>
              <a:t> Business Benefits &amp; Drivers for EIM Program </a:t>
            </a:r>
            <a:endParaRPr sz="1950" dirty="0">
              <a:latin typeface="Arial"/>
              <a:cs typeface="Arial"/>
            </a:endParaRPr>
          </a:p>
        </p:txBody>
      </p:sp>
      <p:cxnSp>
        <p:nvCxnSpPr>
          <p:cNvPr id="3" name="Straight Connector 2">
            <a:extLst>
              <a:ext uri="{FF2B5EF4-FFF2-40B4-BE49-F238E27FC236}">
                <a16:creationId xmlns:a16="http://schemas.microsoft.com/office/drawing/2014/main" id="{7301967F-0886-4139-BBFE-61D28198CE7F}"/>
              </a:ext>
            </a:extLst>
          </p:cNvPr>
          <p:cNvCxnSpPr>
            <a:cxnSpLocks/>
          </p:cNvCxnSpPr>
          <p:nvPr/>
        </p:nvCxnSpPr>
        <p:spPr>
          <a:xfrm>
            <a:off x="609600" y="2584429"/>
            <a:ext cx="8458200" cy="38103"/>
          </a:xfrm>
          <a:prstGeom prst="line">
            <a:avLst/>
          </a:prstGeom>
        </p:spPr>
        <p:style>
          <a:lnRef idx="3">
            <a:schemeClr val="accent6"/>
          </a:lnRef>
          <a:fillRef idx="0">
            <a:schemeClr val="accent6"/>
          </a:fillRef>
          <a:effectRef idx="2">
            <a:schemeClr val="accent6"/>
          </a:effectRef>
          <a:fontRef idx="minor">
            <a:schemeClr val="tx1"/>
          </a:fontRef>
        </p:style>
      </p:cxnSp>
      <p:sp>
        <p:nvSpPr>
          <p:cNvPr id="5" name="Circle: Hollow 4">
            <a:extLst>
              <a:ext uri="{FF2B5EF4-FFF2-40B4-BE49-F238E27FC236}">
                <a16:creationId xmlns:a16="http://schemas.microsoft.com/office/drawing/2014/main" id="{119C2CC3-6B2C-45FD-B9CC-D04B511909FB}"/>
              </a:ext>
            </a:extLst>
          </p:cNvPr>
          <p:cNvSpPr/>
          <p:nvPr/>
        </p:nvSpPr>
        <p:spPr>
          <a:xfrm>
            <a:off x="1066800" y="2470132"/>
            <a:ext cx="228600" cy="228594"/>
          </a:xfrm>
          <a:prstGeom prst="don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37" name="Circle: Hollow 36">
            <a:extLst>
              <a:ext uri="{FF2B5EF4-FFF2-40B4-BE49-F238E27FC236}">
                <a16:creationId xmlns:a16="http://schemas.microsoft.com/office/drawing/2014/main" id="{8CE15706-D8B0-4EFF-A0D4-EC912FFE8885}"/>
              </a:ext>
            </a:extLst>
          </p:cNvPr>
          <p:cNvSpPr/>
          <p:nvPr/>
        </p:nvSpPr>
        <p:spPr>
          <a:xfrm>
            <a:off x="4511040" y="2482811"/>
            <a:ext cx="228600" cy="228594"/>
          </a:xfrm>
          <a:prstGeom prst="don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46" name="Circle: Hollow 45">
            <a:extLst>
              <a:ext uri="{FF2B5EF4-FFF2-40B4-BE49-F238E27FC236}">
                <a16:creationId xmlns:a16="http://schemas.microsoft.com/office/drawing/2014/main" id="{6EA57DED-DFE9-477D-9B10-772A040A8725}"/>
              </a:ext>
            </a:extLst>
          </p:cNvPr>
          <p:cNvSpPr/>
          <p:nvPr/>
        </p:nvSpPr>
        <p:spPr>
          <a:xfrm>
            <a:off x="7924800" y="2508235"/>
            <a:ext cx="228600" cy="228594"/>
          </a:xfrm>
          <a:prstGeom prst="don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a:t>
            </a:r>
            <a:endParaRPr lang="en-IN" dirty="0">
              <a:solidFill>
                <a:schemeClr val="tx1"/>
              </a:solidFill>
            </a:endParaRPr>
          </a:p>
        </p:txBody>
      </p:sp>
      <p:sp>
        <p:nvSpPr>
          <p:cNvPr id="11" name="TextBox 10">
            <a:extLst>
              <a:ext uri="{FF2B5EF4-FFF2-40B4-BE49-F238E27FC236}">
                <a16:creationId xmlns:a16="http://schemas.microsoft.com/office/drawing/2014/main" id="{9B03A70D-A877-4C7B-A432-C9769F072258}"/>
              </a:ext>
            </a:extLst>
          </p:cNvPr>
          <p:cNvSpPr txBox="1"/>
          <p:nvPr/>
        </p:nvSpPr>
        <p:spPr>
          <a:xfrm>
            <a:off x="512002" y="2866613"/>
            <a:ext cx="2935162" cy="2585323"/>
          </a:xfrm>
          <a:prstGeom prst="rect">
            <a:avLst/>
          </a:prstGeom>
          <a:noFill/>
        </p:spPr>
        <p:txBody>
          <a:bodyPr wrap="none" rtlCol="0">
            <a:spAutoFit/>
          </a:bodyPr>
          <a:lstStyle/>
          <a:p>
            <a:r>
              <a:rPr lang="en-US" b="1" dirty="0"/>
              <a:t>Improved operational </a:t>
            </a:r>
          </a:p>
          <a:p>
            <a:r>
              <a:rPr lang="en-US" b="1" dirty="0"/>
              <a:t>Efficiency</a:t>
            </a:r>
          </a:p>
          <a:p>
            <a:endParaRPr lang="en-IN" dirty="0"/>
          </a:p>
          <a:p>
            <a:r>
              <a:rPr lang="en-IN" dirty="0"/>
              <a:t>. Business Processes</a:t>
            </a:r>
          </a:p>
          <a:p>
            <a:r>
              <a:rPr lang="en-IN" dirty="0"/>
              <a:t>. Cost savings </a:t>
            </a:r>
          </a:p>
          <a:p>
            <a:r>
              <a:rPr lang="en-IN" dirty="0"/>
              <a:t>. IT costs reduction</a:t>
            </a:r>
          </a:p>
          <a:p>
            <a:r>
              <a:rPr lang="en-IN" dirty="0"/>
              <a:t>. Simpler IT landscape</a:t>
            </a:r>
          </a:p>
          <a:p>
            <a:r>
              <a:rPr lang="en-IN" dirty="0"/>
              <a:t>. Cycle time for data creation </a:t>
            </a:r>
          </a:p>
          <a:p>
            <a:r>
              <a:rPr lang="en-IN" dirty="0"/>
              <a:t>   reduced </a:t>
            </a:r>
          </a:p>
        </p:txBody>
      </p:sp>
      <p:sp>
        <p:nvSpPr>
          <p:cNvPr id="49" name="TextBox 48">
            <a:extLst>
              <a:ext uri="{FF2B5EF4-FFF2-40B4-BE49-F238E27FC236}">
                <a16:creationId xmlns:a16="http://schemas.microsoft.com/office/drawing/2014/main" id="{6F71EF95-D46C-4235-AB1E-5CEF33E10E15}"/>
              </a:ext>
            </a:extLst>
          </p:cNvPr>
          <p:cNvSpPr txBox="1"/>
          <p:nvPr/>
        </p:nvSpPr>
        <p:spPr>
          <a:xfrm>
            <a:off x="3573780" y="2810453"/>
            <a:ext cx="3316742" cy="3416320"/>
          </a:xfrm>
          <a:prstGeom prst="rect">
            <a:avLst/>
          </a:prstGeom>
          <a:noFill/>
        </p:spPr>
        <p:txBody>
          <a:bodyPr wrap="none" rtlCol="0">
            <a:spAutoFit/>
          </a:bodyPr>
          <a:lstStyle/>
          <a:p>
            <a:r>
              <a:rPr lang="en-US" b="1" dirty="0"/>
              <a:t>Increased regulatory</a:t>
            </a:r>
          </a:p>
          <a:p>
            <a:r>
              <a:rPr lang="en-US" b="1" dirty="0"/>
              <a:t>compliance </a:t>
            </a:r>
          </a:p>
          <a:p>
            <a:endParaRPr lang="en-IN" dirty="0"/>
          </a:p>
          <a:p>
            <a:r>
              <a:rPr lang="en-IN" dirty="0"/>
              <a:t>. Data privacy standards</a:t>
            </a:r>
          </a:p>
          <a:p>
            <a:r>
              <a:rPr lang="en-IN" dirty="0"/>
              <a:t>. Blocking / archiving </a:t>
            </a:r>
          </a:p>
          <a:p>
            <a:r>
              <a:rPr lang="en-IN" dirty="0"/>
              <a:t>. Safe working conditions</a:t>
            </a:r>
          </a:p>
          <a:p>
            <a:r>
              <a:rPr lang="en-IN" dirty="0"/>
              <a:t>. Auditable governance processes</a:t>
            </a:r>
          </a:p>
          <a:p>
            <a:r>
              <a:rPr lang="en-IN" dirty="0"/>
              <a:t>. Cycle time for data creation </a:t>
            </a:r>
          </a:p>
          <a:p>
            <a:r>
              <a:rPr lang="en-IN" dirty="0"/>
              <a:t>   reduced </a:t>
            </a:r>
          </a:p>
          <a:p>
            <a:r>
              <a:rPr lang="en-IN" dirty="0"/>
              <a:t>. Accuracy &amp;  reliability</a:t>
            </a:r>
          </a:p>
          <a:p>
            <a:r>
              <a:rPr lang="en-IN" dirty="0"/>
              <a:t>. Company’s image</a:t>
            </a:r>
          </a:p>
          <a:p>
            <a:r>
              <a:rPr lang="en-IN" dirty="0"/>
              <a:t>. Customer satisfaction</a:t>
            </a:r>
          </a:p>
        </p:txBody>
      </p:sp>
      <p:sp>
        <p:nvSpPr>
          <p:cNvPr id="50" name="TextBox 49">
            <a:extLst>
              <a:ext uri="{FF2B5EF4-FFF2-40B4-BE49-F238E27FC236}">
                <a16:creationId xmlns:a16="http://schemas.microsoft.com/office/drawing/2014/main" id="{51AA0B8A-3BE8-4B25-9C86-CCCDCFB02071}"/>
              </a:ext>
            </a:extLst>
          </p:cNvPr>
          <p:cNvSpPr txBox="1"/>
          <p:nvPr/>
        </p:nvSpPr>
        <p:spPr>
          <a:xfrm>
            <a:off x="6963218" y="2810453"/>
            <a:ext cx="2867195" cy="3139321"/>
          </a:xfrm>
          <a:prstGeom prst="rect">
            <a:avLst/>
          </a:prstGeom>
          <a:noFill/>
        </p:spPr>
        <p:txBody>
          <a:bodyPr wrap="none" rtlCol="0">
            <a:spAutoFit/>
          </a:bodyPr>
          <a:lstStyle/>
          <a:p>
            <a:r>
              <a:rPr lang="en-US" b="1" dirty="0"/>
              <a:t>Effective decision Making</a:t>
            </a:r>
          </a:p>
          <a:p>
            <a:endParaRPr lang="en-IN" dirty="0"/>
          </a:p>
          <a:p>
            <a:r>
              <a:rPr lang="en-IN" dirty="0"/>
              <a:t>. Informed decisions</a:t>
            </a:r>
          </a:p>
          <a:p>
            <a:r>
              <a:rPr lang="en-IN" dirty="0"/>
              <a:t>. New markets  </a:t>
            </a:r>
          </a:p>
          <a:p>
            <a:r>
              <a:rPr lang="en-IN" dirty="0"/>
              <a:t>. Business transformation</a:t>
            </a:r>
          </a:p>
          <a:p>
            <a:r>
              <a:rPr lang="en-IN" dirty="0"/>
              <a:t>   initiatives</a:t>
            </a:r>
          </a:p>
          <a:p>
            <a:r>
              <a:rPr lang="en-IN" dirty="0"/>
              <a:t>. New product management </a:t>
            </a:r>
          </a:p>
          <a:p>
            <a:r>
              <a:rPr lang="en-IN" dirty="0"/>
              <a:t>. Social media feedback</a:t>
            </a:r>
          </a:p>
          <a:p>
            <a:r>
              <a:rPr lang="en-IN" dirty="0"/>
              <a:t>. Corporate restructuring </a:t>
            </a:r>
          </a:p>
          <a:p>
            <a:r>
              <a:rPr lang="en-IN" dirty="0"/>
              <a:t>. M&amp;A</a:t>
            </a:r>
          </a:p>
          <a:p>
            <a:r>
              <a:rPr lang="en-IN" dirty="0"/>
              <a:t>. Strategic divestitures</a:t>
            </a:r>
          </a:p>
        </p:txBody>
      </p:sp>
    </p:spTree>
    <p:extLst>
      <p:ext uri="{BB962C8B-B14F-4D97-AF65-F5344CB8AC3E}">
        <p14:creationId xmlns:p14="http://schemas.microsoft.com/office/powerpoint/2010/main" val="3467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8DB3229-702A-4337-923F-BE53522CF995}"/>
              </a:ext>
            </a:extLst>
          </p:cNvPr>
          <p:cNvSpPr/>
          <p:nvPr/>
        </p:nvSpPr>
        <p:spPr>
          <a:xfrm>
            <a:off x="145343" y="315817"/>
            <a:ext cx="249223" cy="226708"/>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1</a:t>
            </a:r>
          </a:p>
        </p:txBody>
      </p:sp>
      <p:sp>
        <p:nvSpPr>
          <p:cNvPr id="9" name="TextBox 8">
            <a:extLst>
              <a:ext uri="{FF2B5EF4-FFF2-40B4-BE49-F238E27FC236}">
                <a16:creationId xmlns:a16="http://schemas.microsoft.com/office/drawing/2014/main" id="{4F440291-780D-4BD8-B7F5-EE0AE62EEBD4}"/>
              </a:ext>
            </a:extLst>
          </p:cNvPr>
          <p:cNvSpPr txBox="1"/>
          <p:nvPr/>
        </p:nvSpPr>
        <p:spPr>
          <a:xfrm>
            <a:off x="393056" y="260650"/>
            <a:ext cx="81534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Lesson 1: Overview of Enterprise Information Management</a:t>
            </a:r>
            <a:endParaRPr lang="en-US" altLang="en-US" b="1" dirty="0"/>
          </a:p>
        </p:txBody>
      </p:sp>
      <p:sp>
        <p:nvSpPr>
          <p:cNvPr id="16" name="object 2">
            <a:extLst>
              <a:ext uri="{FF2B5EF4-FFF2-40B4-BE49-F238E27FC236}">
                <a16:creationId xmlns:a16="http://schemas.microsoft.com/office/drawing/2014/main" id="{6C831B8E-B3C7-4CCE-AE81-253F13BD82D3}"/>
              </a:ext>
            </a:extLst>
          </p:cNvPr>
          <p:cNvSpPr txBox="1">
            <a:spLocks/>
          </p:cNvSpPr>
          <p:nvPr/>
        </p:nvSpPr>
        <p:spPr>
          <a:xfrm>
            <a:off x="533400" y="825158"/>
            <a:ext cx="4165854" cy="310502"/>
          </a:xfrm>
          <a:prstGeom prst="rect">
            <a:avLst/>
          </a:prstGeom>
        </p:spPr>
        <p:txBody>
          <a:bodyPr vert="horz" wrap="square" lIns="0" tIns="10319" rIns="0" bIns="0" rtlCol="0">
            <a:spAutoFit/>
          </a:bodyPr>
          <a:lstStyle>
            <a:lvl1pPr algn="ctr" defTabSz="457008" rtl="0" eaLnBrk="1" latinLnBrk="0" hangingPunct="1">
              <a:spcBef>
                <a:spcPct val="0"/>
              </a:spcBef>
              <a:buNone/>
              <a:defRPr sz="4400" kern="1200">
                <a:solidFill>
                  <a:schemeClr val="tx1"/>
                </a:solidFill>
                <a:latin typeface="+mj-lt"/>
                <a:ea typeface="+mj-ea"/>
                <a:cs typeface="+mj-cs"/>
              </a:defRPr>
            </a:lvl1pPr>
          </a:lstStyle>
          <a:p>
            <a:pPr marL="10319" algn="l"/>
            <a:r>
              <a:rPr lang="en-IN" sz="1950" b="1" spc="-33" dirty="0">
                <a:solidFill>
                  <a:srgbClr val="000000"/>
                </a:solidFill>
                <a:latin typeface="Arial"/>
                <a:cs typeface="Arial"/>
              </a:rPr>
              <a:t>Lifecycle of Personal data</a:t>
            </a:r>
            <a:endParaRPr lang="en-IN" sz="1950" b="1" dirty="0">
              <a:latin typeface="Arial"/>
              <a:cs typeface="Arial"/>
            </a:endParaRPr>
          </a:p>
        </p:txBody>
      </p:sp>
      <p:pic>
        <p:nvPicPr>
          <p:cNvPr id="3" name="Picture 2">
            <a:extLst>
              <a:ext uri="{FF2B5EF4-FFF2-40B4-BE49-F238E27FC236}">
                <a16:creationId xmlns:a16="http://schemas.microsoft.com/office/drawing/2014/main" id="{4B0A9D05-4F3A-0EDE-6E26-922D50276EC8}"/>
              </a:ext>
            </a:extLst>
          </p:cNvPr>
          <p:cNvPicPr>
            <a:picLocks noChangeAspect="1"/>
          </p:cNvPicPr>
          <p:nvPr/>
        </p:nvPicPr>
        <p:blipFill rotWithShape="1">
          <a:blip r:embed="rId3"/>
          <a:srcRect l="15430" t="38435" r="67647" b="48761"/>
          <a:stretch/>
        </p:blipFill>
        <p:spPr>
          <a:xfrm>
            <a:off x="203200" y="1676400"/>
            <a:ext cx="9499600" cy="2362200"/>
          </a:xfrm>
          <a:prstGeom prst="rect">
            <a:avLst/>
          </a:prstGeom>
        </p:spPr>
      </p:pic>
    </p:spTree>
    <p:extLst>
      <p:ext uri="{BB962C8B-B14F-4D97-AF65-F5344CB8AC3E}">
        <p14:creationId xmlns:p14="http://schemas.microsoft.com/office/powerpoint/2010/main" val="3223815340"/>
      </p:ext>
    </p:extLst>
  </p:cSld>
  <p:clrMapOvr>
    <a:masterClrMapping/>
  </p:clrMapOvr>
</p:sld>
</file>

<file path=ppt/theme/theme1.xml><?xml version="1.0" encoding="utf-8"?>
<a:theme xmlns:a="http://schemas.openxmlformats.org/drawingml/2006/main" name="1_Office Theme">
  <a:themeElements>
    <a:clrScheme name="ADXP Color Palette">
      <a:dk1>
        <a:srgbClr val="252527"/>
      </a:dk1>
      <a:lt1>
        <a:sysClr val="window" lastClr="FFFFFF"/>
      </a:lt1>
      <a:dk2>
        <a:srgbClr val="5FCBD3"/>
      </a:dk2>
      <a:lt2>
        <a:srgbClr val="0B608F"/>
      </a:lt2>
      <a:accent1>
        <a:srgbClr val="309CC2"/>
      </a:accent1>
      <a:accent2>
        <a:srgbClr val="6C7AA6"/>
      </a:accent2>
      <a:accent3>
        <a:srgbClr val="2F7595"/>
      </a:accent3>
      <a:accent4>
        <a:srgbClr val="419D85"/>
      </a:accent4>
      <a:accent5>
        <a:srgbClr val="FFC000"/>
      </a:accent5>
      <a:accent6>
        <a:srgbClr val="CF3F7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1879</Words>
  <Application>Microsoft Office PowerPoint</Application>
  <PresentationFormat>A4 Paper (210x297 mm)</PresentationFormat>
  <Paragraphs>454</Paragraphs>
  <Slides>61</Slides>
  <Notes>55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61</vt:i4>
      </vt:variant>
    </vt:vector>
  </HeadingPairs>
  <TitlesOfParts>
    <vt:vector size="71" baseType="lpstr">
      <vt:lpstr>Arial</vt:lpstr>
      <vt:lpstr>Arial Black</vt:lpstr>
      <vt:lpstr>Calibri</vt:lpstr>
      <vt:lpstr>Calibri Light</vt:lpstr>
      <vt:lpstr>Cooper Black</vt:lpstr>
      <vt:lpstr>Georgia</vt:lpstr>
      <vt:lpstr>Wingdings</vt:lpstr>
      <vt:lpstr>1_Office Theme</vt:lpstr>
      <vt:lpstr>1_Custom Design</vt:lpstr>
      <vt:lpstr>Custom Design</vt:lpstr>
      <vt:lpstr>PowerPoint Presentation</vt:lpstr>
      <vt:lpstr>PowerPoint Presentation</vt:lpstr>
      <vt:lpstr>1. SAP MDG Training Objectives &amp; Agenda: Training Objectives </vt:lpstr>
      <vt:lpstr> SAP MDG Training Objectives &amp; Agenda: Trainer’s profile in nutshell   </vt:lpstr>
      <vt:lpstr>1. SAP MDG Training Objectives &amp; Agenda: Training schedule </vt:lpstr>
      <vt:lpstr>PowerPoint Presentation</vt:lpstr>
      <vt:lpstr>  Categories of EIM Sophistication</vt:lpstr>
      <vt:lpstr>  Business Benefits &amp; Drivers for EIM Program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MDG: Consolidation &amp; Central Governance</vt:lpstr>
      <vt:lpstr>PowerPoint Presentation</vt:lpstr>
      <vt:lpstr> SAP MDG Use Cases: Central Governance </vt:lpstr>
      <vt:lpstr> SAP MDG Use Cases: Consolidation for analytics purposes only  </vt:lpstr>
      <vt:lpstr>PowerPoint Presentation</vt:lpstr>
      <vt:lpstr>SAP MDG Use Cases: Consolidation for initial load   before central governance </vt:lpstr>
      <vt:lpstr>PowerPoint Presentation</vt:lpstr>
      <vt:lpstr>  </vt:lpstr>
      <vt:lpstr>PowerPoint Presentation</vt:lpstr>
      <vt:lpstr>PowerPoint Presentation</vt:lpstr>
      <vt:lpstr>PowerPoint Presentation</vt:lpstr>
      <vt:lpstr>PowerPoint Presentation</vt:lpstr>
      <vt:lpstr>  Mass processing </vt:lpstr>
      <vt:lpstr>PowerPoint Presentation</vt:lpstr>
      <vt:lpstr>  MDG Architecture</vt:lpstr>
      <vt:lpstr>PowerPoint Presentation</vt:lpstr>
      <vt:lpstr>  </vt:lpstr>
      <vt:lpstr>  </vt:lpstr>
      <vt:lpstr>  </vt:lpstr>
      <vt:lpstr>SAP solution manager based customizing process for ongoing 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MDG</dc:title>
  <dc:subject>Training Material</dc:subject>
  <dc:creator/>
  <cp:keywords>MDG</cp:keywords>
  <cp:lastModifiedBy/>
  <cp:revision>1</cp:revision>
  <dcterms:created xsi:type="dcterms:W3CDTF">2013-09-24T11:24:19Z</dcterms:created>
  <dcterms:modified xsi:type="dcterms:W3CDTF">2023-04-10T15:16:08Z</dcterms:modified>
  <cp:category>Training</cp:category>
</cp:coreProperties>
</file>